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7" r:id="rId10"/>
    <p:sldId id="266" r:id="rId11"/>
    <p:sldId id="264" r:id="rId12"/>
    <p:sldId id="270" r:id="rId13"/>
    <p:sldId id="272" r:id="rId14"/>
    <p:sldId id="274" r:id="rId15"/>
    <p:sldId id="273" r:id="rId16"/>
    <p:sldId id="275" r:id="rId17"/>
    <p:sldId id="276" r:id="rId18"/>
    <p:sldId id="278" r:id="rId19"/>
    <p:sldId id="268" r:id="rId20"/>
    <p:sldId id="271" r:id="rId21"/>
    <p:sldId id="269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51" autoAdjust="0"/>
    <p:restoredTop sz="94660"/>
  </p:normalViewPr>
  <p:slideViewPr>
    <p:cSldViewPr snapToGrid="0">
      <p:cViewPr>
        <p:scale>
          <a:sx n="66" d="100"/>
          <a:sy n="66" d="100"/>
        </p:scale>
        <p:origin x="-882" y="-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0D6E75-F90A-40C0-B015-C6D2B5D12B05}" type="doc">
      <dgm:prSet loTypeId="urn:microsoft.com/office/officeart/2005/8/layout/radial6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SG"/>
        </a:p>
      </dgm:t>
    </dgm:pt>
    <dgm:pt modelId="{847ED933-06E1-4C83-9D31-300F2B9DDB18}">
      <dgm:prSet phldrT="[Text]" custT="1"/>
      <dgm:spPr/>
      <dgm:t>
        <a:bodyPr/>
        <a:lstStyle/>
        <a:p>
          <a:r>
            <a:rPr lang="zh-CN" altLang="en-US" sz="4000" b="1" dirty="0" smtClean="0"/>
            <a:t>荣耀的帮助者</a:t>
          </a:r>
          <a:endParaRPr lang="en-SG" sz="4000" b="1" dirty="0"/>
        </a:p>
      </dgm:t>
    </dgm:pt>
    <dgm:pt modelId="{7A5C75D0-FE33-41F1-A70F-D608A9DB173C}" type="parTrans" cxnId="{FB02BEAF-05D0-43AD-B910-3D56134F4510}">
      <dgm:prSet/>
      <dgm:spPr/>
      <dgm:t>
        <a:bodyPr/>
        <a:lstStyle/>
        <a:p>
          <a:endParaRPr lang="en-SG" sz="1800" b="1"/>
        </a:p>
      </dgm:t>
    </dgm:pt>
    <dgm:pt modelId="{137D3D99-8AB8-4B43-8A06-34B44E28D8AB}" type="sibTrans" cxnId="{FB02BEAF-05D0-43AD-B910-3D56134F4510}">
      <dgm:prSet/>
      <dgm:spPr/>
      <dgm:t>
        <a:bodyPr/>
        <a:lstStyle/>
        <a:p>
          <a:endParaRPr lang="en-SG" sz="1800" b="1"/>
        </a:p>
      </dgm:t>
    </dgm:pt>
    <dgm:pt modelId="{C6535CE7-1F1C-4C18-809C-D29AA50EAE2B}">
      <dgm:prSet phldrT="[Text]" custT="1"/>
      <dgm:spPr/>
      <dgm:t>
        <a:bodyPr/>
        <a:lstStyle/>
        <a:p>
          <a:r>
            <a:rPr lang="zh-CN" altLang="en-US" sz="3600" b="1" dirty="0" smtClean="0"/>
            <a:t>荣耀</a:t>
          </a:r>
          <a:endParaRPr lang="en-SG" sz="3600" b="1" dirty="0"/>
        </a:p>
      </dgm:t>
    </dgm:pt>
    <dgm:pt modelId="{E3AF418B-12E9-48F3-8950-A6AD5DBDF40A}" type="parTrans" cxnId="{BD27A477-6B1F-43CF-A876-8661957487C3}">
      <dgm:prSet/>
      <dgm:spPr/>
      <dgm:t>
        <a:bodyPr/>
        <a:lstStyle/>
        <a:p>
          <a:endParaRPr lang="en-SG" sz="1800" b="1"/>
        </a:p>
      </dgm:t>
    </dgm:pt>
    <dgm:pt modelId="{6A7B6494-53AD-45EF-AD67-DC1EB4BFE35F}" type="sibTrans" cxnId="{BD27A477-6B1F-43CF-A876-8661957487C3}">
      <dgm:prSet/>
      <dgm:spPr/>
      <dgm:t>
        <a:bodyPr/>
        <a:lstStyle/>
        <a:p>
          <a:endParaRPr lang="en-SG" sz="1800" b="1"/>
        </a:p>
      </dgm:t>
    </dgm:pt>
    <dgm:pt modelId="{060327A9-41E2-4550-AE30-6DED03042103}">
      <dgm:prSet phldrT="[Text]" custT="1"/>
      <dgm:spPr/>
      <dgm:t>
        <a:bodyPr/>
        <a:lstStyle/>
        <a:p>
          <a:r>
            <a:rPr lang="zh-CN" altLang="en-US" sz="3600" b="1" dirty="0" smtClean="0"/>
            <a:t>失之交臂</a:t>
          </a:r>
          <a:endParaRPr lang="en-SG" sz="3600" b="1" dirty="0"/>
        </a:p>
      </dgm:t>
    </dgm:pt>
    <dgm:pt modelId="{2B730F77-7279-47ED-AD2F-CFBBD0DDDB37}" type="parTrans" cxnId="{7DF55F6C-454B-4384-BB22-5B05DADB1724}">
      <dgm:prSet/>
      <dgm:spPr/>
      <dgm:t>
        <a:bodyPr/>
        <a:lstStyle/>
        <a:p>
          <a:endParaRPr lang="en-SG" sz="1800" b="1"/>
        </a:p>
      </dgm:t>
    </dgm:pt>
    <dgm:pt modelId="{A97ABAD3-F324-428D-AF92-00AE85E44065}" type="sibTrans" cxnId="{7DF55F6C-454B-4384-BB22-5B05DADB1724}">
      <dgm:prSet/>
      <dgm:spPr/>
      <dgm:t>
        <a:bodyPr/>
        <a:lstStyle/>
        <a:p>
          <a:endParaRPr lang="en-SG" sz="1800" b="1"/>
        </a:p>
      </dgm:t>
    </dgm:pt>
    <dgm:pt modelId="{1621B386-50E4-4D06-86A0-8AB34711C697}">
      <dgm:prSet phldrT="[Text]" custT="1"/>
      <dgm:spPr/>
      <dgm:t>
        <a:bodyPr/>
        <a:lstStyle/>
        <a:p>
          <a:r>
            <a:rPr lang="zh-CN" altLang="en-US" sz="3600" b="1" dirty="0" smtClean="0"/>
            <a:t>恩典介入</a:t>
          </a:r>
          <a:endParaRPr lang="en-SG" sz="3600" b="1" dirty="0"/>
        </a:p>
      </dgm:t>
    </dgm:pt>
    <dgm:pt modelId="{98894844-5E99-4AE7-8357-C38A5CAC705A}" type="parTrans" cxnId="{D4A0487E-C35E-4F26-B021-4F6B84D6FC8F}">
      <dgm:prSet/>
      <dgm:spPr/>
      <dgm:t>
        <a:bodyPr/>
        <a:lstStyle/>
        <a:p>
          <a:endParaRPr lang="en-SG" sz="1800" b="1"/>
        </a:p>
      </dgm:t>
    </dgm:pt>
    <dgm:pt modelId="{F7CFF0D6-FF19-40DA-9E4A-95761FFC512D}" type="sibTrans" cxnId="{D4A0487E-C35E-4F26-B021-4F6B84D6FC8F}">
      <dgm:prSet/>
      <dgm:spPr/>
      <dgm:t>
        <a:bodyPr/>
        <a:lstStyle/>
        <a:p>
          <a:endParaRPr lang="en-SG" sz="1800" b="1"/>
        </a:p>
      </dgm:t>
    </dgm:pt>
    <dgm:pt modelId="{E97F8FA2-18B4-4E8F-8C98-82FDA1BEB577}">
      <dgm:prSet phldrT="[Text]" custT="1"/>
      <dgm:spPr/>
      <dgm:t>
        <a:bodyPr/>
        <a:lstStyle/>
        <a:p>
          <a:r>
            <a:rPr lang="zh-CN" altLang="en-US" sz="3600" b="1" dirty="0" smtClean="0"/>
            <a:t>帮助者</a:t>
          </a:r>
          <a:endParaRPr lang="en-SG" sz="3600" b="1" dirty="0"/>
        </a:p>
      </dgm:t>
    </dgm:pt>
    <dgm:pt modelId="{48241AFD-6AF6-4275-8C09-F87F2B0AB40F}" type="parTrans" cxnId="{D8F2FED1-EBB2-4A5D-81D8-4C689EB77AE3}">
      <dgm:prSet/>
      <dgm:spPr/>
      <dgm:t>
        <a:bodyPr/>
        <a:lstStyle/>
        <a:p>
          <a:endParaRPr lang="en-SG" sz="1800" b="1"/>
        </a:p>
      </dgm:t>
    </dgm:pt>
    <dgm:pt modelId="{74F0203E-9F9B-4E68-90C9-E9690EFAB483}" type="sibTrans" cxnId="{D8F2FED1-EBB2-4A5D-81D8-4C689EB77AE3}">
      <dgm:prSet/>
      <dgm:spPr/>
      <dgm:t>
        <a:bodyPr/>
        <a:lstStyle/>
        <a:p>
          <a:endParaRPr lang="en-SG" sz="1800" b="1"/>
        </a:p>
      </dgm:t>
    </dgm:pt>
    <dgm:pt modelId="{5E5F84E2-8A3D-4FC1-82FD-3473986EBFEA}">
      <dgm:prSet phldrT="[Text]" custT="1"/>
      <dgm:spPr/>
      <dgm:t>
        <a:bodyPr/>
        <a:lstStyle/>
        <a:p>
          <a:r>
            <a:rPr lang="zh-CN" altLang="en-US" sz="3600" b="1" dirty="0" smtClean="0"/>
            <a:t>生命蜕变</a:t>
          </a:r>
          <a:endParaRPr lang="en-SG" sz="3600" b="1" dirty="0"/>
        </a:p>
      </dgm:t>
    </dgm:pt>
    <dgm:pt modelId="{0961B2EF-6B3B-45BF-9838-F371B9982C1D}" type="parTrans" cxnId="{FC1FDC3E-98AB-4C5B-B068-03832EC20523}">
      <dgm:prSet/>
      <dgm:spPr/>
      <dgm:t>
        <a:bodyPr/>
        <a:lstStyle/>
        <a:p>
          <a:endParaRPr lang="en-SG" sz="1800" b="1"/>
        </a:p>
      </dgm:t>
    </dgm:pt>
    <dgm:pt modelId="{A1ECA383-1C5C-4A58-A6AA-3C43D1828B5E}" type="sibTrans" cxnId="{FC1FDC3E-98AB-4C5B-B068-03832EC20523}">
      <dgm:prSet/>
      <dgm:spPr/>
      <dgm:t>
        <a:bodyPr/>
        <a:lstStyle/>
        <a:p>
          <a:endParaRPr lang="en-SG" sz="1800" b="1"/>
        </a:p>
      </dgm:t>
    </dgm:pt>
    <dgm:pt modelId="{78B5099C-E405-4534-A9D8-FDFA6AF3D8A2}" type="pres">
      <dgm:prSet presAssocID="{EA0D6E75-F90A-40C0-B015-C6D2B5D12B0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SG"/>
        </a:p>
      </dgm:t>
    </dgm:pt>
    <dgm:pt modelId="{B57B6977-3717-4411-8F09-CFD0ED6ACE79}" type="pres">
      <dgm:prSet presAssocID="{847ED933-06E1-4C83-9D31-300F2B9DDB18}" presName="centerShape" presStyleLbl="node0" presStyleIdx="0" presStyleCnt="1"/>
      <dgm:spPr/>
      <dgm:t>
        <a:bodyPr/>
        <a:lstStyle/>
        <a:p>
          <a:endParaRPr lang="en-SG"/>
        </a:p>
      </dgm:t>
    </dgm:pt>
    <dgm:pt modelId="{C8BF52D9-7191-41ED-9A53-2D8FCA96DA3E}" type="pres">
      <dgm:prSet presAssocID="{C6535CE7-1F1C-4C18-809C-D29AA50EAE2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2BDC9E17-FFEA-491F-8B56-B466F9925D9F}" type="pres">
      <dgm:prSet presAssocID="{C6535CE7-1F1C-4C18-809C-D29AA50EAE2B}" presName="dummy" presStyleCnt="0"/>
      <dgm:spPr/>
    </dgm:pt>
    <dgm:pt modelId="{73256E93-0BD8-4855-A55E-0BBA1C6C9A58}" type="pres">
      <dgm:prSet presAssocID="{6A7B6494-53AD-45EF-AD67-DC1EB4BFE35F}" presName="sibTrans" presStyleLbl="sibTrans2D1" presStyleIdx="0" presStyleCnt="5"/>
      <dgm:spPr/>
      <dgm:t>
        <a:bodyPr/>
        <a:lstStyle/>
        <a:p>
          <a:endParaRPr lang="en-SG"/>
        </a:p>
      </dgm:t>
    </dgm:pt>
    <dgm:pt modelId="{8B027C4D-BC3E-4E6F-933A-CEE2FB7C8612}" type="pres">
      <dgm:prSet presAssocID="{060327A9-41E2-4550-AE30-6DED0304210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F415B5AD-8FBC-481B-8B49-34DF9AA4A07A}" type="pres">
      <dgm:prSet presAssocID="{060327A9-41E2-4550-AE30-6DED03042103}" presName="dummy" presStyleCnt="0"/>
      <dgm:spPr/>
    </dgm:pt>
    <dgm:pt modelId="{44769CAF-F6BE-4B22-BF6D-3A411C56CCEF}" type="pres">
      <dgm:prSet presAssocID="{A97ABAD3-F324-428D-AF92-00AE85E44065}" presName="sibTrans" presStyleLbl="sibTrans2D1" presStyleIdx="1" presStyleCnt="5"/>
      <dgm:spPr/>
      <dgm:t>
        <a:bodyPr/>
        <a:lstStyle/>
        <a:p>
          <a:endParaRPr lang="en-SG"/>
        </a:p>
      </dgm:t>
    </dgm:pt>
    <dgm:pt modelId="{C8B73884-C549-4FA5-96DC-B98A4A78311D}" type="pres">
      <dgm:prSet presAssocID="{1621B386-50E4-4D06-86A0-8AB34711C69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401D2D1C-AF8F-4CCC-9F05-35EB5E52EEFF}" type="pres">
      <dgm:prSet presAssocID="{1621B386-50E4-4D06-86A0-8AB34711C697}" presName="dummy" presStyleCnt="0"/>
      <dgm:spPr/>
    </dgm:pt>
    <dgm:pt modelId="{241E559A-3530-4BB1-9676-0475C590DC34}" type="pres">
      <dgm:prSet presAssocID="{F7CFF0D6-FF19-40DA-9E4A-95761FFC512D}" presName="sibTrans" presStyleLbl="sibTrans2D1" presStyleIdx="2" presStyleCnt="5"/>
      <dgm:spPr/>
      <dgm:t>
        <a:bodyPr/>
        <a:lstStyle/>
        <a:p>
          <a:endParaRPr lang="en-SG"/>
        </a:p>
      </dgm:t>
    </dgm:pt>
    <dgm:pt modelId="{54EA3A62-21EE-40DD-82D4-A7108C1B7C9E}" type="pres">
      <dgm:prSet presAssocID="{5E5F84E2-8A3D-4FC1-82FD-3473986EBFE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7DA6953F-C892-4CDC-B924-E1AB8960ADA5}" type="pres">
      <dgm:prSet presAssocID="{5E5F84E2-8A3D-4FC1-82FD-3473986EBFEA}" presName="dummy" presStyleCnt="0"/>
      <dgm:spPr/>
    </dgm:pt>
    <dgm:pt modelId="{731DC25E-B7EF-448D-B33F-4EE1D3F48857}" type="pres">
      <dgm:prSet presAssocID="{A1ECA383-1C5C-4A58-A6AA-3C43D1828B5E}" presName="sibTrans" presStyleLbl="sibTrans2D1" presStyleIdx="3" presStyleCnt="5"/>
      <dgm:spPr/>
      <dgm:t>
        <a:bodyPr/>
        <a:lstStyle/>
        <a:p>
          <a:endParaRPr lang="en-SG"/>
        </a:p>
      </dgm:t>
    </dgm:pt>
    <dgm:pt modelId="{8F9155C7-C12C-4AE0-9D7C-4A16F8356CAD}" type="pres">
      <dgm:prSet presAssocID="{E97F8FA2-18B4-4E8F-8C98-82FDA1BEB57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5D465D0E-AD06-42BA-BD6D-6AEF4C67D9E3}" type="pres">
      <dgm:prSet presAssocID="{E97F8FA2-18B4-4E8F-8C98-82FDA1BEB577}" presName="dummy" presStyleCnt="0"/>
      <dgm:spPr/>
    </dgm:pt>
    <dgm:pt modelId="{D53ECAA9-6F07-4BE4-AC44-40DB5D4DB112}" type="pres">
      <dgm:prSet presAssocID="{74F0203E-9F9B-4E68-90C9-E9690EFAB483}" presName="sibTrans" presStyleLbl="sibTrans2D1" presStyleIdx="4" presStyleCnt="5"/>
      <dgm:spPr/>
      <dgm:t>
        <a:bodyPr/>
        <a:lstStyle/>
        <a:p>
          <a:endParaRPr lang="en-SG"/>
        </a:p>
      </dgm:t>
    </dgm:pt>
  </dgm:ptLst>
  <dgm:cxnLst>
    <dgm:cxn modelId="{D4A0487E-C35E-4F26-B021-4F6B84D6FC8F}" srcId="{847ED933-06E1-4C83-9D31-300F2B9DDB18}" destId="{1621B386-50E4-4D06-86A0-8AB34711C697}" srcOrd="2" destOrd="0" parTransId="{98894844-5E99-4AE7-8357-C38A5CAC705A}" sibTransId="{F7CFF0D6-FF19-40DA-9E4A-95761FFC512D}"/>
    <dgm:cxn modelId="{F11F1FC2-F6C9-42D7-899E-8423254AB91E}" type="presOf" srcId="{C6535CE7-1F1C-4C18-809C-D29AA50EAE2B}" destId="{C8BF52D9-7191-41ED-9A53-2D8FCA96DA3E}" srcOrd="0" destOrd="0" presId="urn:microsoft.com/office/officeart/2005/8/layout/radial6"/>
    <dgm:cxn modelId="{7F45C6C4-709C-4930-A804-2EDE4C2F4F92}" type="presOf" srcId="{5E5F84E2-8A3D-4FC1-82FD-3473986EBFEA}" destId="{54EA3A62-21EE-40DD-82D4-A7108C1B7C9E}" srcOrd="0" destOrd="0" presId="urn:microsoft.com/office/officeart/2005/8/layout/radial6"/>
    <dgm:cxn modelId="{89B0A3A7-68B9-435C-93CF-8DDE4FDF3A17}" type="presOf" srcId="{1621B386-50E4-4D06-86A0-8AB34711C697}" destId="{C8B73884-C549-4FA5-96DC-B98A4A78311D}" srcOrd="0" destOrd="0" presId="urn:microsoft.com/office/officeart/2005/8/layout/radial6"/>
    <dgm:cxn modelId="{65AB6CDC-F5A3-4990-97D0-4AAFD9CDFBDF}" type="presOf" srcId="{6A7B6494-53AD-45EF-AD67-DC1EB4BFE35F}" destId="{73256E93-0BD8-4855-A55E-0BBA1C6C9A58}" srcOrd="0" destOrd="0" presId="urn:microsoft.com/office/officeart/2005/8/layout/radial6"/>
    <dgm:cxn modelId="{FC1FDC3E-98AB-4C5B-B068-03832EC20523}" srcId="{847ED933-06E1-4C83-9D31-300F2B9DDB18}" destId="{5E5F84E2-8A3D-4FC1-82FD-3473986EBFEA}" srcOrd="3" destOrd="0" parTransId="{0961B2EF-6B3B-45BF-9838-F371B9982C1D}" sibTransId="{A1ECA383-1C5C-4A58-A6AA-3C43D1828B5E}"/>
    <dgm:cxn modelId="{D8F2FED1-EBB2-4A5D-81D8-4C689EB77AE3}" srcId="{847ED933-06E1-4C83-9D31-300F2B9DDB18}" destId="{E97F8FA2-18B4-4E8F-8C98-82FDA1BEB577}" srcOrd="4" destOrd="0" parTransId="{48241AFD-6AF6-4275-8C09-F87F2B0AB40F}" sibTransId="{74F0203E-9F9B-4E68-90C9-E9690EFAB483}"/>
    <dgm:cxn modelId="{7103A5FA-C2C4-490D-962E-9A48338B2FAA}" type="presOf" srcId="{060327A9-41E2-4550-AE30-6DED03042103}" destId="{8B027C4D-BC3E-4E6F-933A-CEE2FB7C8612}" srcOrd="0" destOrd="0" presId="urn:microsoft.com/office/officeart/2005/8/layout/radial6"/>
    <dgm:cxn modelId="{320838F7-A1E4-45B8-A9C1-AB5737D82080}" type="presOf" srcId="{F7CFF0D6-FF19-40DA-9E4A-95761FFC512D}" destId="{241E559A-3530-4BB1-9676-0475C590DC34}" srcOrd="0" destOrd="0" presId="urn:microsoft.com/office/officeart/2005/8/layout/radial6"/>
    <dgm:cxn modelId="{BD27A477-6B1F-43CF-A876-8661957487C3}" srcId="{847ED933-06E1-4C83-9D31-300F2B9DDB18}" destId="{C6535CE7-1F1C-4C18-809C-D29AA50EAE2B}" srcOrd="0" destOrd="0" parTransId="{E3AF418B-12E9-48F3-8950-A6AD5DBDF40A}" sibTransId="{6A7B6494-53AD-45EF-AD67-DC1EB4BFE35F}"/>
    <dgm:cxn modelId="{11EDAD78-8F86-4C87-BB34-CB2A8B690A16}" type="presOf" srcId="{E97F8FA2-18B4-4E8F-8C98-82FDA1BEB577}" destId="{8F9155C7-C12C-4AE0-9D7C-4A16F8356CAD}" srcOrd="0" destOrd="0" presId="urn:microsoft.com/office/officeart/2005/8/layout/radial6"/>
    <dgm:cxn modelId="{7DF55F6C-454B-4384-BB22-5B05DADB1724}" srcId="{847ED933-06E1-4C83-9D31-300F2B9DDB18}" destId="{060327A9-41E2-4550-AE30-6DED03042103}" srcOrd="1" destOrd="0" parTransId="{2B730F77-7279-47ED-AD2F-CFBBD0DDDB37}" sibTransId="{A97ABAD3-F324-428D-AF92-00AE85E44065}"/>
    <dgm:cxn modelId="{FB02BEAF-05D0-43AD-B910-3D56134F4510}" srcId="{EA0D6E75-F90A-40C0-B015-C6D2B5D12B05}" destId="{847ED933-06E1-4C83-9D31-300F2B9DDB18}" srcOrd="0" destOrd="0" parTransId="{7A5C75D0-FE33-41F1-A70F-D608A9DB173C}" sibTransId="{137D3D99-8AB8-4B43-8A06-34B44E28D8AB}"/>
    <dgm:cxn modelId="{FB9A87EA-9D67-43B3-888D-3EE8B16ED487}" type="presOf" srcId="{847ED933-06E1-4C83-9D31-300F2B9DDB18}" destId="{B57B6977-3717-4411-8F09-CFD0ED6ACE79}" srcOrd="0" destOrd="0" presId="urn:microsoft.com/office/officeart/2005/8/layout/radial6"/>
    <dgm:cxn modelId="{A567C6DD-4ECF-47A0-B77C-82EB1963C403}" type="presOf" srcId="{EA0D6E75-F90A-40C0-B015-C6D2B5D12B05}" destId="{78B5099C-E405-4534-A9D8-FDFA6AF3D8A2}" srcOrd="0" destOrd="0" presId="urn:microsoft.com/office/officeart/2005/8/layout/radial6"/>
    <dgm:cxn modelId="{8C5A8AAA-E068-4E88-BC5A-ADFAB688CC56}" type="presOf" srcId="{A1ECA383-1C5C-4A58-A6AA-3C43D1828B5E}" destId="{731DC25E-B7EF-448D-B33F-4EE1D3F48857}" srcOrd="0" destOrd="0" presId="urn:microsoft.com/office/officeart/2005/8/layout/radial6"/>
    <dgm:cxn modelId="{7B7F0432-917A-4243-B5FA-9EE04D8F6280}" type="presOf" srcId="{A97ABAD3-F324-428D-AF92-00AE85E44065}" destId="{44769CAF-F6BE-4B22-BF6D-3A411C56CCEF}" srcOrd="0" destOrd="0" presId="urn:microsoft.com/office/officeart/2005/8/layout/radial6"/>
    <dgm:cxn modelId="{CFAF0133-7909-48C4-A79A-4C1A16FB4907}" type="presOf" srcId="{74F0203E-9F9B-4E68-90C9-E9690EFAB483}" destId="{D53ECAA9-6F07-4BE4-AC44-40DB5D4DB112}" srcOrd="0" destOrd="0" presId="urn:microsoft.com/office/officeart/2005/8/layout/radial6"/>
    <dgm:cxn modelId="{7C729060-4205-469D-BFF2-5E0B8EB55CF2}" type="presParOf" srcId="{78B5099C-E405-4534-A9D8-FDFA6AF3D8A2}" destId="{B57B6977-3717-4411-8F09-CFD0ED6ACE79}" srcOrd="0" destOrd="0" presId="urn:microsoft.com/office/officeart/2005/8/layout/radial6"/>
    <dgm:cxn modelId="{EE8925E8-6E18-40B5-A1C2-01B7B7B43565}" type="presParOf" srcId="{78B5099C-E405-4534-A9D8-FDFA6AF3D8A2}" destId="{C8BF52D9-7191-41ED-9A53-2D8FCA96DA3E}" srcOrd="1" destOrd="0" presId="urn:microsoft.com/office/officeart/2005/8/layout/radial6"/>
    <dgm:cxn modelId="{A487B473-573A-43C9-8318-036B0AE43EB4}" type="presParOf" srcId="{78B5099C-E405-4534-A9D8-FDFA6AF3D8A2}" destId="{2BDC9E17-FFEA-491F-8B56-B466F9925D9F}" srcOrd="2" destOrd="0" presId="urn:microsoft.com/office/officeart/2005/8/layout/radial6"/>
    <dgm:cxn modelId="{A094070D-F0DB-4006-8602-D917E931DF10}" type="presParOf" srcId="{78B5099C-E405-4534-A9D8-FDFA6AF3D8A2}" destId="{73256E93-0BD8-4855-A55E-0BBA1C6C9A58}" srcOrd="3" destOrd="0" presId="urn:microsoft.com/office/officeart/2005/8/layout/radial6"/>
    <dgm:cxn modelId="{003D122C-402E-4752-8E70-435099FF7C69}" type="presParOf" srcId="{78B5099C-E405-4534-A9D8-FDFA6AF3D8A2}" destId="{8B027C4D-BC3E-4E6F-933A-CEE2FB7C8612}" srcOrd="4" destOrd="0" presId="urn:microsoft.com/office/officeart/2005/8/layout/radial6"/>
    <dgm:cxn modelId="{5C8BA029-E78B-441A-A721-BC0839A11FE7}" type="presParOf" srcId="{78B5099C-E405-4534-A9D8-FDFA6AF3D8A2}" destId="{F415B5AD-8FBC-481B-8B49-34DF9AA4A07A}" srcOrd="5" destOrd="0" presId="urn:microsoft.com/office/officeart/2005/8/layout/radial6"/>
    <dgm:cxn modelId="{CE6954F3-ADC4-4D55-AF67-FBE219E6763B}" type="presParOf" srcId="{78B5099C-E405-4534-A9D8-FDFA6AF3D8A2}" destId="{44769CAF-F6BE-4B22-BF6D-3A411C56CCEF}" srcOrd="6" destOrd="0" presId="urn:microsoft.com/office/officeart/2005/8/layout/radial6"/>
    <dgm:cxn modelId="{854292B4-CEDD-43BA-91E7-9A463DEE1BC7}" type="presParOf" srcId="{78B5099C-E405-4534-A9D8-FDFA6AF3D8A2}" destId="{C8B73884-C549-4FA5-96DC-B98A4A78311D}" srcOrd="7" destOrd="0" presId="urn:microsoft.com/office/officeart/2005/8/layout/radial6"/>
    <dgm:cxn modelId="{79924384-9567-4D02-B6BE-2A15BDC71436}" type="presParOf" srcId="{78B5099C-E405-4534-A9D8-FDFA6AF3D8A2}" destId="{401D2D1C-AF8F-4CCC-9F05-35EB5E52EEFF}" srcOrd="8" destOrd="0" presId="urn:microsoft.com/office/officeart/2005/8/layout/radial6"/>
    <dgm:cxn modelId="{5B2F0323-828F-4826-B29A-658854D93A63}" type="presParOf" srcId="{78B5099C-E405-4534-A9D8-FDFA6AF3D8A2}" destId="{241E559A-3530-4BB1-9676-0475C590DC34}" srcOrd="9" destOrd="0" presId="urn:microsoft.com/office/officeart/2005/8/layout/radial6"/>
    <dgm:cxn modelId="{1EA0BD2F-EF3E-4365-B300-C6CE1E339572}" type="presParOf" srcId="{78B5099C-E405-4534-A9D8-FDFA6AF3D8A2}" destId="{54EA3A62-21EE-40DD-82D4-A7108C1B7C9E}" srcOrd="10" destOrd="0" presId="urn:microsoft.com/office/officeart/2005/8/layout/radial6"/>
    <dgm:cxn modelId="{2817778F-5DA5-4A14-AC78-056DB3ADC973}" type="presParOf" srcId="{78B5099C-E405-4534-A9D8-FDFA6AF3D8A2}" destId="{7DA6953F-C892-4CDC-B924-E1AB8960ADA5}" srcOrd="11" destOrd="0" presId="urn:microsoft.com/office/officeart/2005/8/layout/radial6"/>
    <dgm:cxn modelId="{8306033D-6333-4F09-9D5A-65A5FE6703AC}" type="presParOf" srcId="{78B5099C-E405-4534-A9D8-FDFA6AF3D8A2}" destId="{731DC25E-B7EF-448D-B33F-4EE1D3F48857}" srcOrd="12" destOrd="0" presId="urn:microsoft.com/office/officeart/2005/8/layout/radial6"/>
    <dgm:cxn modelId="{4CA8DE89-1917-48A5-8D3F-8713ED179381}" type="presParOf" srcId="{78B5099C-E405-4534-A9D8-FDFA6AF3D8A2}" destId="{8F9155C7-C12C-4AE0-9D7C-4A16F8356CAD}" srcOrd="13" destOrd="0" presId="urn:microsoft.com/office/officeart/2005/8/layout/radial6"/>
    <dgm:cxn modelId="{B9359A0C-63C7-48A8-9B80-E749386FB273}" type="presParOf" srcId="{78B5099C-E405-4534-A9D8-FDFA6AF3D8A2}" destId="{5D465D0E-AD06-42BA-BD6D-6AEF4C67D9E3}" srcOrd="14" destOrd="0" presId="urn:microsoft.com/office/officeart/2005/8/layout/radial6"/>
    <dgm:cxn modelId="{F22C1747-CC0E-4ACD-AD4B-6225AC2FACDB}" type="presParOf" srcId="{78B5099C-E405-4534-A9D8-FDFA6AF3D8A2}" destId="{D53ECAA9-6F07-4BE4-AC44-40DB5D4DB112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BCBD1B-2495-48DC-92CC-DFD8139BFD4E}" type="doc">
      <dgm:prSet loTypeId="urn:microsoft.com/office/officeart/2005/8/layout/hProcess6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SG"/>
        </a:p>
      </dgm:t>
    </dgm:pt>
    <dgm:pt modelId="{F217E60F-61DC-40C8-947D-6317BF993AF4}">
      <dgm:prSet phldrT="[Text]" custT="1"/>
      <dgm:spPr/>
      <dgm:t>
        <a:bodyPr/>
        <a:lstStyle/>
        <a:p>
          <a:r>
            <a:rPr lang="zh-CN" altLang="en-US" sz="2400" b="1" dirty="0" smtClean="0"/>
            <a:t>神</a:t>
          </a:r>
          <a:endParaRPr lang="en-SG" sz="2400" b="1" dirty="0"/>
        </a:p>
      </dgm:t>
    </dgm:pt>
    <dgm:pt modelId="{D42B2747-BE9D-4863-8D14-2F0B2048B62C}" type="parTrans" cxnId="{2A696A80-7225-4246-9E21-195A14666CD0}">
      <dgm:prSet/>
      <dgm:spPr/>
      <dgm:t>
        <a:bodyPr/>
        <a:lstStyle/>
        <a:p>
          <a:endParaRPr lang="en-SG" sz="2000" b="1"/>
        </a:p>
      </dgm:t>
    </dgm:pt>
    <dgm:pt modelId="{02FA8E7D-EC0F-4A3E-9949-43142C8CC18F}" type="sibTrans" cxnId="{2A696A80-7225-4246-9E21-195A14666CD0}">
      <dgm:prSet/>
      <dgm:spPr/>
      <dgm:t>
        <a:bodyPr/>
        <a:lstStyle/>
        <a:p>
          <a:endParaRPr lang="en-SG" sz="2000" b="1"/>
        </a:p>
      </dgm:t>
    </dgm:pt>
    <dgm:pt modelId="{0CD2481D-AB10-477A-B64C-2DAE49775148}">
      <dgm:prSet phldrT="[Text]" custT="1"/>
      <dgm:spPr/>
      <dgm:t>
        <a:bodyPr/>
        <a:lstStyle/>
        <a:p>
          <a:r>
            <a:rPr lang="zh-CN" altLang="en-US" sz="2400" b="1" dirty="0" smtClean="0"/>
            <a:t>基督</a:t>
          </a:r>
          <a:endParaRPr lang="en-SG" sz="2400" b="1" dirty="0"/>
        </a:p>
      </dgm:t>
    </dgm:pt>
    <dgm:pt modelId="{A9338338-8E34-4D8E-8EAD-78603D75404B}" type="parTrans" cxnId="{5FEF0F60-2362-4000-90CF-D73480B2C107}">
      <dgm:prSet/>
      <dgm:spPr/>
      <dgm:t>
        <a:bodyPr/>
        <a:lstStyle/>
        <a:p>
          <a:endParaRPr lang="en-SG" sz="2000" b="1"/>
        </a:p>
      </dgm:t>
    </dgm:pt>
    <dgm:pt modelId="{EF9D3284-01C0-4DAA-93F2-B7C4AC2929CB}" type="sibTrans" cxnId="{5FEF0F60-2362-4000-90CF-D73480B2C107}">
      <dgm:prSet/>
      <dgm:spPr/>
      <dgm:t>
        <a:bodyPr/>
        <a:lstStyle/>
        <a:p>
          <a:endParaRPr lang="en-SG" sz="2000" b="1"/>
        </a:p>
      </dgm:t>
    </dgm:pt>
    <dgm:pt modelId="{744F4344-3435-4201-920C-C32D00AB7304}">
      <dgm:prSet phldrT="[Text]" custT="1"/>
      <dgm:spPr/>
      <dgm:t>
        <a:bodyPr/>
        <a:lstStyle/>
        <a:p>
          <a:r>
            <a:rPr lang="zh-CN" altLang="en-US" sz="2400" b="1" dirty="0" smtClean="0"/>
            <a:t>牧者</a:t>
          </a:r>
          <a:endParaRPr lang="en-SG" sz="2400" b="1" dirty="0"/>
        </a:p>
      </dgm:t>
    </dgm:pt>
    <dgm:pt modelId="{E27E6BF1-5247-44F6-8D4A-C1BAB60BB4F6}" type="parTrans" cxnId="{9D1B4A65-EBA1-42B9-8640-E03AA1E2765C}">
      <dgm:prSet/>
      <dgm:spPr/>
      <dgm:t>
        <a:bodyPr/>
        <a:lstStyle/>
        <a:p>
          <a:endParaRPr lang="en-SG" sz="2000" b="1"/>
        </a:p>
      </dgm:t>
    </dgm:pt>
    <dgm:pt modelId="{135FB1AE-6E53-411D-9B1E-0537E0C08FC8}" type="sibTrans" cxnId="{9D1B4A65-EBA1-42B9-8640-E03AA1E2765C}">
      <dgm:prSet/>
      <dgm:spPr/>
      <dgm:t>
        <a:bodyPr/>
        <a:lstStyle/>
        <a:p>
          <a:endParaRPr lang="en-SG" sz="2000" b="1"/>
        </a:p>
      </dgm:t>
    </dgm:pt>
    <dgm:pt modelId="{524598DA-77DD-4E80-85AA-09B1DE818DDF}">
      <dgm:prSet phldrT="[Text]" custT="1"/>
      <dgm:spPr/>
      <dgm:t>
        <a:bodyPr/>
        <a:lstStyle/>
        <a:p>
          <a:r>
            <a:rPr lang="zh-CN" altLang="en-US" sz="2400" b="1" dirty="0" smtClean="0"/>
            <a:t>丈夫</a:t>
          </a:r>
          <a:endParaRPr lang="en-SG" sz="2400" b="1" dirty="0"/>
        </a:p>
      </dgm:t>
    </dgm:pt>
    <dgm:pt modelId="{4D40E6EF-4BAC-4E4B-8A14-D245A91031A6}" type="parTrans" cxnId="{7D69DDBF-F986-472E-B1BC-BA200B870FA3}">
      <dgm:prSet/>
      <dgm:spPr/>
      <dgm:t>
        <a:bodyPr/>
        <a:lstStyle/>
        <a:p>
          <a:endParaRPr lang="en-SG" sz="2000" b="1"/>
        </a:p>
      </dgm:t>
    </dgm:pt>
    <dgm:pt modelId="{63FEEF9F-571E-4573-B1CE-576009D86103}" type="sibTrans" cxnId="{7D69DDBF-F986-472E-B1BC-BA200B870FA3}">
      <dgm:prSet/>
      <dgm:spPr/>
      <dgm:t>
        <a:bodyPr/>
        <a:lstStyle/>
        <a:p>
          <a:endParaRPr lang="en-SG" sz="2000" b="1"/>
        </a:p>
      </dgm:t>
    </dgm:pt>
    <dgm:pt modelId="{0085D277-5E97-4B41-A5A0-498E37038ABA}">
      <dgm:prSet phldrT="[Text]" custT="1"/>
      <dgm:spPr/>
      <dgm:t>
        <a:bodyPr/>
        <a:lstStyle/>
        <a:p>
          <a:r>
            <a:rPr lang="zh-CN" altLang="en-US" sz="2400" b="1" dirty="0" smtClean="0"/>
            <a:t>妻子</a:t>
          </a:r>
          <a:endParaRPr lang="en-SG" sz="2400" b="1" dirty="0"/>
        </a:p>
      </dgm:t>
    </dgm:pt>
    <dgm:pt modelId="{248A1F8F-7D10-485F-A245-0F1AF512E055}" type="parTrans" cxnId="{B38A2A2A-FFFD-4BFD-99F5-228E6C9DCDD1}">
      <dgm:prSet/>
      <dgm:spPr/>
      <dgm:t>
        <a:bodyPr/>
        <a:lstStyle/>
        <a:p>
          <a:endParaRPr lang="en-SG" sz="2000" b="1"/>
        </a:p>
      </dgm:t>
    </dgm:pt>
    <dgm:pt modelId="{FC00D80E-D50C-41FB-B4B9-60F581611BE3}" type="sibTrans" cxnId="{B38A2A2A-FFFD-4BFD-99F5-228E6C9DCDD1}">
      <dgm:prSet/>
      <dgm:spPr/>
      <dgm:t>
        <a:bodyPr/>
        <a:lstStyle/>
        <a:p>
          <a:endParaRPr lang="en-SG" sz="2000" b="1"/>
        </a:p>
      </dgm:t>
    </dgm:pt>
    <dgm:pt modelId="{FFF1BB6C-4FC3-47CA-9AE8-C57C2BF94067}" type="pres">
      <dgm:prSet presAssocID="{0EBCBD1B-2495-48DC-92CC-DFD8139BFD4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SG"/>
        </a:p>
      </dgm:t>
    </dgm:pt>
    <dgm:pt modelId="{7C57D667-FC51-4FFF-BE22-F8EA64281471}" type="pres">
      <dgm:prSet presAssocID="{F217E60F-61DC-40C8-947D-6317BF993AF4}" presName="compNode" presStyleCnt="0"/>
      <dgm:spPr/>
    </dgm:pt>
    <dgm:pt modelId="{0865EF25-686B-4E5C-AE1A-D13B313C632E}" type="pres">
      <dgm:prSet presAssocID="{F217E60F-61DC-40C8-947D-6317BF993AF4}" presName="noGeometry" presStyleCnt="0"/>
      <dgm:spPr/>
    </dgm:pt>
    <dgm:pt modelId="{31D1966A-7970-49E7-B97B-B5279EE6108E}" type="pres">
      <dgm:prSet presAssocID="{F217E60F-61DC-40C8-947D-6317BF993AF4}" presName="childTextVisible" presStyleLbl="b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34B47E1E-2F25-49CC-9F6D-D01EBD9EE151}" type="pres">
      <dgm:prSet presAssocID="{F217E60F-61DC-40C8-947D-6317BF993AF4}" presName="childTextHidden" presStyleLbl="bgAccFollowNode1" presStyleIdx="0" presStyleCnt="5"/>
      <dgm:spPr/>
    </dgm:pt>
    <dgm:pt modelId="{20F05703-6FEB-40D3-B52B-804D3B6EC940}" type="pres">
      <dgm:prSet presAssocID="{F217E60F-61DC-40C8-947D-6317BF993AF4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EC199E6E-17AC-4375-B7A7-B548470C0400}" type="pres">
      <dgm:prSet presAssocID="{F217E60F-61DC-40C8-947D-6317BF993AF4}" presName="aSpace" presStyleCnt="0"/>
      <dgm:spPr/>
    </dgm:pt>
    <dgm:pt modelId="{CEA1F113-0D2A-4D22-A031-A5CD9DBC98BD}" type="pres">
      <dgm:prSet presAssocID="{0CD2481D-AB10-477A-B64C-2DAE49775148}" presName="compNode" presStyleCnt="0"/>
      <dgm:spPr/>
    </dgm:pt>
    <dgm:pt modelId="{EF7BF697-F279-4A7B-8BA1-9C111656F21F}" type="pres">
      <dgm:prSet presAssocID="{0CD2481D-AB10-477A-B64C-2DAE49775148}" presName="noGeometry" presStyleCnt="0"/>
      <dgm:spPr/>
    </dgm:pt>
    <dgm:pt modelId="{2E0CC587-A94F-4E36-A828-58390FF930F7}" type="pres">
      <dgm:prSet presAssocID="{0CD2481D-AB10-477A-B64C-2DAE49775148}" presName="childTextVisible" presStyleLbl="b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3B0CA5E0-7B03-4971-856B-FBC1369EF694}" type="pres">
      <dgm:prSet presAssocID="{0CD2481D-AB10-477A-B64C-2DAE49775148}" presName="childTextHidden" presStyleLbl="bgAccFollowNode1" presStyleIdx="1" presStyleCnt="5"/>
      <dgm:spPr/>
    </dgm:pt>
    <dgm:pt modelId="{EE78C85E-4475-4472-9489-9A738496C79D}" type="pres">
      <dgm:prSet presAssocID="{0CD2481D-AB10-477A-B64C-2DAE49775148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D21E9956-3A9A-404B-A5B0-B5B2A67B23D1}" type="pres">
      <dgm:prSet presAssocID="{0CD2481D-AB10-477A-B64C-2DAE49775148}" presName="aSpace" presStyleCnt="0"/>
      <dgm:spPr/>
    </dgm:pt>
    <dgm:pt modelId="{8FFCD928-1DAD-418A-9AC8-5211042D0E2D}" type="pres">
      <dgm:prSet presAssocID="{744F4344-3435-4201-920C-C32D00AB7304}" presName="compNode" presStyleCnt="0"/>
      <dgm:spPr/>
    </dgm:pt>
    <dgm:pt modelId="{3BC863B9-77E3-493B-862E-BE61548873B6}" type="pres">
      <dgm:prSet presAssocID="{744F4344-3435-4201-920C-C32D00AB7304}" presName="noGeometry" presStyleCnt="0"/>
      <dgm:spPr/>
    </dgm:pt>
    <dgm:pt modelId="{0AE971BB-5E7D-45F1-B385-D3913E783346}" type="pres">
      <dgm:prSet presAssocID="{744F4344-3435-4201-920C-C32D00AB7304}" presName="childTextVisible" presStyleLbl="b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6796EC32-9B1F-466F-B17C-3B317F861515}" type="pres">
      <dgm:prSet presAssocID="{744F4344-3435-4201-920C-C32D00AB7304}" presName="childTextHidden" presStyleLbl="bgAccFollowNode1" presStyleIdx="2" presStyleCnt="5"/>
      <dgm:spPr/>
    </dgm:pt>
    <dgm:pt modelId="{8475DB06-70C8-496F-A3D0-08D2CD1DB9C6}" type="pres">
      <dgm:prSet presAssocID="{744F4344-3435-4201-920C-C32D00AB7304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533652CF-6D88-4BC2-AF44-EE1DB2C70DB8}" type="pres">
      <dgm:prSet presAssocID="{744F4344-3435-4201-920C-C32D00AB7304}" presName="aSpace" presStyleCnt="0"/>
      <dgm:spPr/>
    </dgm:pt>
    <dgm:pt modelId="{6443AE17-B8C9-4337-AC7D-6031B233AFDC}" type="pres">
      <dgm:prSet presAssocID="{524598DA-77DD-4E80-85AA-09B1DE818DDF}" presName="compNode" presStyleCnt="0"/>
      <dgm:spPr/>
    </dgm:pt>
    <dgm:pt modelId="{01AB2436-1833-4E54-8E7D-84BF2DBC84F8}" type="pres">
      <dgm:prSet presAssocID="{524598DA-77DD-4E80-85AA-09B1DE818DDF}" presName="noGeometry" presStyleCnt="0"/>
      <dgm:spPr/>
    </dgm:pt>
    <dgm:pt modelId="{E6B45142-88B2-4A0A-89F0-8B10029C7B43}" type="pres">
      <dgm:prSet presAssocID="{524598DA-77DD-4E80-85AA-09B1DE818DDF}" presName="childTextVisible" presStyleLbl="bgAccFollowNode1" presStyleIdx="3" presStyleCnt="5">
        <dgm:presLayoutVars>
          <dgm:bulletEnabled val="1"/>
        </dgm:presLayoutVars>
      </dgm:prSet>
      <dgm:spPr/>
    </dgm:pt>
    <dgm:pt modelId="{C80F828C-1BD6-467B-B62B-4BE73C5F1393}" type="pres">
      <dgm:prSet presAssocID="{524598DA-77DD-4E80-85AA-09B1DE818DDF}" presName="childTextHidden" presStyleLbl="bgAccFollowNode1" presStyleIdx="3" presStyleCnt="5"/>
      <dgm:spPr/>
    </dgm:pt>
    <dgm:pt modelId="{D977160D-89F7-4A1E-B4E5-4549FC5C3C12}" type="pres">
      <dgm:prSet presAssocID="{524598DA-77DD-4E80-85AA-09B1DE818DDF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F31CD9C1-3ED6-40F1-93AB-DF83A2AA6155}" type="pres">
      <dgm:prSet presAssocID="{524598DA-77DD-4E80-85AA-09B1DE818DDF}" presName="aSpace" presStyleCnt="0"/>
      <dgm:spPr/>
    </dgm:pt>
    <dgm:pt modelId="{2FB094F9-5938-4F5B-9561-913903675009}" type="pres">
      <dgm:prSet presAssocID="{0085D277-5E97-4B41-A5A0-498E37038ABA}" presName="compNode" presStyleCnt="0"/>
      <dgm:spPr/>
    </dgm:pt>
    <dgm:pt modelId="{A30B9DFB-2EFD-4198-B393-53EA98051DF3}" type="pres">
      <dgm:prSet presAssocID="{0085D277-5E97-4B41-A5A0-498E37038ABA}" presName="noGeometry" presStyleCnt="0"/>
      <dgm:spPr/>
    </dgm:pt>
    <dgm:pt modelId="{6068A627-74AF-4325-A6B8-452E3DF8C10A}" type="pres">
      <dgm:prSet presAssocID="{0085D277-5E97-4B41-A5A0-498E37038ABA}" presName="childTextVisible" presStyleLbl="bgAccFollowNode1" presStyleIdx="4" presStyleCnt="5">
        <dgm:presLayoutVars>
          <dgm:bulletEnabled val="1"/>
        </dgm:presLayoutVars>
      </dgm:prSet>
      <dgm:spPr/>
    </dgm:pt>
    <dgm:pt modelId="{E4E1BD64-1258-426B-8DD8-891B627A8025}" type="pres">
      <dgm:prSet presAssocID="{0085D277-5E97-4B41-A5A0-498E37038ABA}" presName="childTextHidden" presStyleLbl="bgAccFollowNode1" presStyleIdx="4" presStyleCnt="5"/>
      <dgm:spPr/>
    </dgm:pt>
    <dgm:pt modelId="{D5A379AF-5D7E-4C06-B5B0-BF1B4908CEAE}" type="pres">
      <dgm:prSet presAssocID="{0085D277-5E97-4B41-A5A0-498E37038ABA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SG"/>
        </a:p>
      </dgm:t>
    </dgm:pt>
  </dgm:ptLst>
  <dgm:cxnLst>
    <dgm:cxn modelId="{2A696A80-7225-4246-9E21-195A14666CD0}" srcId="{0EBCBD1B-2495-48DC-92CC-DFD8139BFD4E}" destId="{F217E60F-61DC-40C8-947D-6317BF993AF4}" srcOrd="0" destOrd="0" parTransId="{D42B2747-BE9D-4863-8D14-2F0B2048B62C}" sibTransId="{02FA8E7D-EC0F-4A3E-9949-43142C8CC18F}"/>
    <dgm:cxn modelId="{3AD42E60-7EC1-4464-87AA-B40D12809E4C}" type="presOf" srcId="{0CD2481D-AB10-477A-B64C-2DAE49775148}" destId="{EE78C85E-4475-4472-9489-9A738496C79D}" srcOrd="0" destOrd="0" presId="urn:microsoft.com/office/officeart/2005/8/layout/hProcess6"/>
    <dgm:cxn modelId="{5FEF0F60-2362-4000-90CF-D73480B2C107}" srcId="{0EBCBD1B-2495-48DC-92CC-DFD8139BFD4E}" destId="{0CD2481D-AB10-477A-B64C-2DAE49775148}" srcOrd="1" destOrd="0" parTransId="{A9338338-8E34-4D8E-8EAD-78603D75404B}" sibTransId="{EF9D3284-01C0-4DAA-93F2-B7C4AC2929CB}"/>
    <dgm:cxn modelId="{3DE19009-941D-433C-BE2B-FD1CA7276E71}" type="presOf" srcId="{0085D277-5E97-4B41-A5A0-498E37038ABA}" destId="{D5A379AF-5D7E-4C06-B5B0-BF1B4908CEAE}" srcOrd="0" destOrd="0" presId="urn:microsoft.com/office/officeart/2005/8/layout/hProcess6"/>
    <dgm:cxn modelId="{9D1B4A65-EBA1-42B9-8640-E03AA1E2765C}" srcId="{0EBCBD1B-2495-48DC-92CC-DFD8139BFD4E}" destId="{744F4344-3435-4201-920C-C32D00AB7304}" srcOrd="2" destOrd="0" parTransId="{E27E6BF1-5247-44F6-8D4A-C1BAB60BB4F6}" sibTransId="{135FB1AE-6E53-411D-9B1E-0537E0C08FC8}"/>
    <dgm:cxn modelId="{B38A2A2A-FFFD-4BFD-99F5-228E6C9DCDD1}" srcId="{0EBCBD1B-2495-48DC-92CC-DFD8139BFD4E}" destId="{0085D277-5E97-4B41-A5A0-498E37038ABA}" srcOrd="4" destOrd="0" parTransId="{248A1F8F-7D10-485F-A245-0F1AF512E055}" sibTransId="{FC00D80E-D50C-41FB-B4B9-60F581611BE3}"/>
    <dgm:cxn modelId="{5DCFF503-30D9-4FD0-828B-DF9D27758B2A}" type="presOf" srcId="{524598DA-77DD-4E80-85AA-09B1DE818DDF}" destId="{D977160D-89F7-4A1E-B4E5-4549FC5C3C12}" srcOrd="0" destOrd="0" presId="urn:microsoft.com/office/officeart/2005/8/layout/hProcess6"/>
    <dgm:cxn modelId="{7178D18C-837B-45F7-8608-E67625BC7D4B}" type="presOf" srcId="{F217E60F-61DC-40C8-947D-6317BF993AF4}" destId="{20F05703-6FEB-40D3-B52B-804D3B6EC940}" srcOrd="0" destOrd="0" presId="urn:microsoft.com/office/officeart/2005/8/layout/hProcess6"/>
    <dgm:cxn modelId="{7D69DDBF-F986-472E-B1BC-BA200B870FA3}" srcId="{0EBCBD1B-2495-48DC-92CC-DFD8139BFD4E}" destId="{524598DA-77DD-4E80-85AA-09B1DE818DDF}" srcOrd="3" destOrd="0" parTransId="{4D40E6EF-4BAC-4E4B-8A14-D245A91031A6}" sibTransId="{63FEEF9F-571E-4573-B1CE-576009D86103}"/>
    <dgm:cxn modelId="{7246C8A1-B2DE-41B8-AB04-E23BB885CEF8}" type="presOf" srcId="{744F4344-3435-4201-920C-C32D00AB7304}" destId="{8475DB06-70C8-496F-A3D0-08D2CD1DB9C6}" srcOrd="0" destOrd="0" presId="urn:microsoft.com/office/officeart/2005/8/layout/hProcess6"/>
    <dgm:cxn modelId="{1B8A170A-F954-4AFA-9B92-1397BB63CA37}" type="presOf" srcId="{0EBCBD1B-2495-48DC-92CC-DFD8139BFD4E}" destId="{FFF1BB6C-4FC3-47CA-9AE8-C57C2BF94067}" srcOrd="0" destOrd="0" presId="urn:microsoft.com/office/officeart/2005/8/layout/hProcess6"/>
    <dgm:cxn modelId="{B85A67FC-5642-4A06-888F-C3BE0C461E2D}" type="presParOf" srcId="{FFF1BB6C-4FC3-47CA-9AE8-C57C2BF94067}" destId="{7C57D667-FC51-4FFF-BE22-F8EA64281471}" srcOrd="0" destOrd="0" presId="urn:microsoft.com/office/officeart/2005/8/layout/hProcess6"/>
    <dgm:cxn modelId="{768AED2C-ABCC-4E68-B96B-F6202A1FD0FE}" type="presParOf" srcId="{7C57D667-FC51-4FFF-BE22-F8EA64281471}" destId="{0865EF25-686B-4E5C-AE1A-D13B313C632E}" srcOrd="0" destOrd="0" presId="urn:microsoft.com/office/officeart/2005/8/layout/hProcess6"/>
    <dgm:cxn modelId="{D1F7A6C4-03E0-4721-8F8B-1F70945587B5}" type="presParOf" srcId="{7C57D667-FC51-4FFF-BE22-F8EA64281471}" destId="{31D1966A-7970-49E7-B97B-B5279EE6108E}" srcOrd="1" destOrd="0" presId="urn:microsoft.com/office/officeart/2005/8/layout/hProcess6"/>
    <dgm:cxn modelId="{D2251626-7209-4C98-8249-7C6FC38C9098}" type="presParOf" srcId="{7C57D667-FC51-4FFF-BE22-F8EA64281471}" destId="{34B47E1E-2F25-49CC-9F6D-D01EBD9EE151}" srcOrd="2" destOrd="0" presId="urn:microsoft.com/office/officeart/2005/8/layout/hProcess6"/>
    <dgm:cxn modelId="{3CCA0E99-C363-4571-BC08-30CC5A71B98D}" type="presParOf" srcId="{7C57D667-FC51-4FFF-BE22-F8EA64281471}" destId="{20F05703-6FEB-40D3-B52B-804D3B6EC940}" srcOrd="3" destOrd="0" presId="urn:microsoft.com/office/officeart/2005/8/layout/hProcess6"/>
    <dgm:cxn modelId="{B4730BA9-3F3A-4B6A-903D-8EAC0D3A0542}" type="presParOf" srcId="{FFF1BB6C-4FC3-47CA-9AE8-C57C2BF94067}" destId="{EC199E6E-17AC-4375-B7A7-B548470C0400}" srcOrd="1" destOrd="0" presId="urn:microsoft.com/office/officeart/2005/8/layout/hProcess6"/>
    <dgm:cxn modelId="{75F7C459-4F30-4F37-B292-BDA011C6D308}" type="presParOf" srcId="{FFF1BB6C-4FC3-47CA-9AE8-C57C2BF94067}" destId="{CEA1F113-0D2A-4D22-A031-A5CD9DBC98BD}" srcOrd="2" destOrd="0" presId="urn:microsoft.com/office/officeart/2005/8/layout/hProcess6"/>
    <dgm:cxn modelId="{5793CF48-F447-45FE-97C5-CC6545DE40B5}" type="presParOf" srcId="{CEA1F113-0D2A-4D22-A031-A5CD9DBC98BD}" destId="{EF7BF697-F279-4A7B-8BA1-9C111656F21F}" srcOrd="0" destOrd="0" presId="urn:microsoft.com/office/officeart/2005/8/layout/hProcess6"/>
    <dgm:cxn modelId="{1C95CCEF-8998-468E-99A0-C9476D7B237C}" type="presParOf" srcId="{CEA1F113-0D2A-4D22-A031-A5CD9DBC98BD}" destId="{2E0CC587-A94F-4E36-A828-58390FF930F7}" srcOrd="1" destOrd="0" presId="urn:microsoft.com/office/officeart/2005/8/layout/hProcess6"/>
    <dgm:cxn modelId="{383D81E8-5F6F-4127-8347-7451CDB38DBC}" type="presParOf" srcId="{CEA1F113-0D2A-4D22-A031-A5CD9DBC98BD}" destId="{3B0CA5E0-7B03-4971-856B-FBC1369EF694}" srcOrd="2" destOrd="0" presId="urn:microsoft.com/office/officeart/2005/8/layout/hProcess6"/>
    <dgm:cxn modelId="{78BFFC73-4930-4DE6-8B01-25033689982A}" type="presParOf" srcId="{CEA1F113-0D2A-4D22-A031-A5CD9DBC98BD}" destId="{EE78C85E-4475-4472-9489-9A738496C79D}" srcOrd="3" destOrd="0" presId="urn:microsoft.com/office/officeart/2005/8/layout/hProcess6"/>
    <dgm:cxn modelId="{1F90876B-BFE6-42F7-B743-E4C668E25631}" type="presParOf" srcId="{FFF1BB6C-4FC3-47CA-9AE8-C57C2BF94067}" destId="{D21E9956-3A9A-404B-A5B0-B5B2A67B23D1}" srcOrd="3" destOrd="0" presId="urn:microsoft.com/office/officeart/2005/8/layout/hProcess6"/>
    <dgm:cxn modelId="{408ED69C-88CA-4249-A336-86243E16858C}" type="presParOf" srcId="{FFF1BB6C-4FC3-47CA-9AE8-C57C2BF94067}" destId="{8FFCD928-1DAD-418A-9AC8-5211042D0E2D}" srcOrd="4" destOrd="0" presId="urn:microsoft.com/office/officeart/2005/8/layout/hProcess6"/>
    <dgm:cxn modelId="{BBF7C040-AFEF-493F-8500-6E40731CC598}" type="presParOf" srcId="{8FFCD928-1DAD-418A-9AC8-5211042D0E2D}" destId="{3BC863B9-77E3-493B-862E-BE61548873B6}" srcOrd="0" destOrd="0" presId="urn:microsoft.com/office/officeart/2005/8/layout/hProcess6"/>
    <dgm:cxn modelId="{03799E61-24C2-4E24-A695-109579A0032A}" type="presParOf" srcId="{8FFCD928-1DAD-418A-9AC8-5211042D0E2D}" destId="{0AE971BB-5E7D-45F1-B385-D3913E783346}" srcOrd="1" destOrd="0" presId="urn:microsoft.com/office/officeart/2005/8/layout/hProcess6"/>
    <dgm:cxn modelId="{D003E766-F59E-4682-8CBE-8BF90C3B901A}" type="presParOf" srcId="{8FFCD928-1DAD-418A-9AC8-5211042D0E2D}" destId="{6796EC32-9B1F-466F-B17C-3B317F861515}" srcOrd="2" destOrd="0" presId="urn:microsoft.com/office/officeart/2005/8/layout/hProcess6"/>
    <dgm:cxn modelId="{BD1F3642-ED9F-429D-806E-1B51F10755A9}" type="presParOf" srcId="{8FFCD928-1DAD-418A-9AC8-5211042D0E2D}" destId="{8475DB06-70C8-496F-A3D0-08D2CD1DB9C6}" srcOrd="3" destOrd="0" presId="urn:microsoft.com/office/officeart/2005/8/layout/hProcess6"/>
    <dgm:cxn modelId="{1AFB4512-E218-4786-B868-739FDA5F52D3}" type="presParOf" srcId="{FFF1BB6C-4FC3-47CA-9AE8-C57C2BF94067}" destId="{533652CF-6D88-4BC2-AF44-EE1DB2C70DB8}" srcOrd="5" destOrd="0" presId="urn:microsoft.com/office/officeart/2005/8/layout/hProcess6"/>
    <dgm:cxn modelId="{0CD68B04-9C98-4A4F-9F2E-51C21E24FC68}" type="presParOf" srcId="{FFF1BB6C-4FC3-47CA-9AE8-C57C2BF94067}" destId="{6443AE17-B8C9-4337-AC7D-6031B233AFDC}" srcOrd="6" destOrd="0" presId="urn:microsoft.com/office/officeart/2005/8/layout/hProcess6"/>
    <dgm:cxn modelId="{D9BC404C-68C7-4A25-B39F-721CCC8C8AC0}" type="presParOf" srcId="{6443AE17-B8C9-4337-AC7D-6031B233AFDC}" destId="{01AB2436-1833-4E54-8E7D-84BF2DBC84F8}" srcOrd="0" destOrd="0" presId="urn:microsoft.com/office/officeart/2005/8/layout/hProcess6"/>
    <dgm:cxn modelId="{D07C2604-4C57-42CA-B938-B342E28B4710}" type="presParOf" srcId="{6443AE17-B8C9-4337-AC7D-6031B233AFDC}" destId="{E6B45142-88B2-4A0A-89F0-8B10029C7B43}" srcOrd="1" destOrd="0" presId="urn:microsoft.com/office/officeart/2005/8/layout/hProcess6"/>
    <dgm:cxn modelId="{4873C35D-F162-4BC1-8E9E-D7596D2778EF}" type="presParOf" srcId="{6443AE17-B8C9-4337-AC7D-6031B233AFDC}" destId="{C80F828C-1BD6-467B-B62B-4BE73C5F1393}" srcOrd="2" destOrd="0" presId="urn:microsoft.com/office/officeart/2005/8/layout/hProcess6"/>
    <dgm:cxn modelId="{202D2FAB-1E8B-4B09-80E2-59B0056375D4}" type="presParOf" srcId="{6443AE17-B8C9-4337-AC7D-6031B233AFDC}" destId="{D977160D-89F7-4A1E-B4E5-4549FC5C3C12}" srcOrd="3" destOrd="0" presId="urn:microsoft.com/office/officeart/2005/8/layout/hProcess6"/>
    <dgm:cxn modelId="{6A88F36C-F93C-44BD-A169-54DCC4BE5E22}" type="presParOf" srcId="{FFF1BB6C-4FC3-47CA-9AE8-C57C2BF94067}" destId="{F31CD9C1-3ED6-40F1-93AB-DF83A2AA6155}" srcOrd="7" destOrd="0" presId="urn:microsoft.com/office/officeart/2005/8/layout/hProcess6"/>
    <dgm:cxn modelId="{E3C5161C-9370-47E5-A1E1-E71D172DFDE9}" type="presParOf" srcId="{FFF1BB6C-4FC3-47CA-9AE8-C57C2BF94067}" destId="{2FB094F9-5938-4F5B-9561-913903675009}" srcOrd="8" destOrd="0" presId="urn:microsoft.com/office/officeart/2005/8/layout/hProcess6"/>
    <dgm:cxn modelId="{1233F512-40E5-47F1-9F5F-7AA08369E12A}" type="presParOf" srcId="{2FB094F9-5938-4F5B-9561-913903675009}" destId="{A30B9DFB-2EFD-4198-B393-53EA98051DF3}" srcOrd="0" destOrd="0" presId="urn:microsoft.com/office/officeart/2005/8/layout/hProcess6"/>
    <dgm:cxn modelId="{54B65E3A-A6A3-47B0-9B61-45554E83E897}" type="presParOf" srcId="{2FB094F9-5938-4F5B-9561-913903675009}" destId="{6068A627-74AF-4325-A6B8-452E3DF8C10A}" srcOrd="1" destOrd="0" presId="urn:microsoft.com/office/officeart/2005/8/layout/hProcess6"/>
    <dgm:cxn modelId="{031C9E07-C4A5-4CED-B412-9DD4E42765ED}" type="presParOf" srcId="{2FB094F9-5938-4F5B-9561-913903675009}" destId="{E4E1BD64-1258-426B-8DD8-891B627A8025}" srcOrd="2" destOrd="0" presId="urn:microsoft.com/office/officeart/2005/8/layout/hProcess6"/>
    <dgm:cxn modelId="{65FC3786-99A3-4568-A09C-EDAE5B8FC8F9}" type="presParOf" srcId="{2FB094F9-5938-4F5B-9561-913903675009}" destId="{D5A379AF-5D7E-4C06-B5B0-BF1B4908CEAE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D905F8-EBD1-48D5-9AF4-6F9E830415BB}" type="doc">
      <dgm:prSet loTypeId="urn:microsoft.com/office/officeart/2005/8/layout/arrow6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SG"/>
        </a:p>
      </dgm:t>
    </dgm:pt>
    <dgm:pt modelId="{26A5F4A5-7908-4CB1-AD0A-E21969CB29B1}">
      <dgm:prSet phldrT="[Text]" custT="1"/>
      <dgm:spPr/>
      <dgm:t>
        <a:bodyPr/>
        <a:lstStyle/>
        <a:p>
          <a:r>
            <a:rPr lang="zh-CN" altLang="en-US" sz="3600" dirty="0" smtClean="0"/>
            <a:t>神的属灵次序</a:t>
          </a:r>
          <a:endParaRPr lang="en-SG" sz="3600" dirty="0"/>
        </a:p>
      </dgm:t>
    </dgm:pt>
    <dgm:pt modelId="{DEA63A8A-54F2-4752-BC69-C95AAD8D9214}" type="parTrans" cxnId="{5869C232-4F3D-44FA-BB37-BA5D801DEDB5}">
      <dgm:prSet/>
      <dgm:spPr/>
      <dgm:t>
        <a:bodyPr/>
        <a:lstStyle/>
        <a:p>
          <a:endParaRPr lang="en-SG"/>
        </a:p>
      </dgm:t>
    </dgm:pt>
    <dgm:pt modelId="{C46ABD21-49F5-441F-8A35-B7EDF8501AD2}" type="sibTrans" cxnId="{5869C232-4F3D-44FA-BB37-BA5D801DEDB5}">
      <dgm:prSet/>
      <dgm:spPr/>
      <dgm:t>
        <a:bodyPr/>
        <a:lstStyle/>
        <a:p>
          <a:endParaRPr lang="en-SG"/>
        </a:p>
      </dgm:t>
    </dgm:pt>
    <dgm:pt modelId="{99CD0D0C-4113-4C6B-998F-263FA2A813EA}">
      <dgm:prSet phldrT="[Text]" custT="1"/>
      <dgm:spPr/>
      <dgm:t>
        <a:bodyPr/>
        <a:lstStyle/>
        <a:p>
          <a:r>
            <a:rPr lang="zh-CN" altLang="en-US" sz="3600" dirty="0" smtClean="0"/>
            <a:t>女人老我的蓝图</a:t>
          </a:r>
          <a:endParaRPr lang="en-SG" sz="3600" dirty="0"/>
        </a:p>
      </dgm:t>
    </dgm:pt>
    <dgm:pt modelId="{FBE40EBA-9F19-4E79-988F-1C6DE07DDD84}" type="parTrans" cxnId="{B914AC7F-8CB2-4204-B801-5C5D9FD3125B}">
      <dgm:prSet/>
      <dgm:spPr/>
      <dgm:t>
        <a:bodyPr/>
        <a:lstStyle/>
        <a:p>
          <a:endParaRPr lang="en-SG"/>
        </a:p>
      </dgm:t>
    </dgm:pt>
    <dgm:pt modelId="{FB1CC2F1-F2D2-4765-AE4E-A00ECF216E6A}" type="sibTrans" cxnId="{B914AC7F-8CB2-4204-B801-5C5D9FD3125B}">
      <dgm:prSet/>
      <dgm:spPr/>
      <dgm:t>
        <a:bodyPr/>
        <a:lstStyle/>
        <a:p>
          <a:endParaRPr lang="en-SG"/>
        </a:p>
      </dgm:t>
    </dgm:pt>
    <dgm:pt modelId="{8C19BDD8-40E5-4080-BDDE-7CDF8EE8B6D5}" type="pres">
      <dgm:prSet presAssocID="{E9D905F8-EBD1-48D5-9AF4-6F9E830415BB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SG"/>
        </a:p>
      </dgm:t>
    </dgm:pt>
    <dgm:pt modelId="{8EE74601-F4B5-4F35-A461-ADB5615DEF99}" type="pres">
      <dgm:prSet presAssocID="{E9D905F8-EBD1-48D5-9AF4-6F9E830415BB}" presName="ribbon" presStyleLbl="node1" presStyleIdx="0" presStyleCnt="1" custLinFactNeighborX="-317" custLinFactNeighborY="1596"/>
      <dgm:spPr/>
    </dgm:pt>
    <dgm:pt modelId="{F26B1399-E000-4D07-8E8E-09233417D0EB}" type="pres">
      <dgm:prSet presAssocID="{E9D905F8-EBD1-48D5-9AF4-6F9E830415BB}" presName="leftArrowText" presStyleLbl="node1" presStyleIdx="0" presStyleCnt="1" custScaleX="155659" custLinFactNeighborX="-8534" custLinFactNeighborY="2890">
        <dgm:presLayoutVars>
          <dgm:chMax val="0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08C69AE5-AA28-4D4B-BF83-CC43A79FA9B4}" type="pres">
      <dgm:prSet presAssocID="{E9D905F8-EBD1-48D5-9AF4-6F9E830415BB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SG"/>
        </a:p>
      </dgm:t>
    </dgm:pt>
  </dgm:ptLst>
  <dgm:cxnLst>
    <dgm:cxn modelId="{39D366C9-A272-48F8-8691-710D47056676}" type="presOf" srcId="{E9D905F8-EBD1-48D5-9AF4-6F9E830415BB}" destId="{8C19BDD8-40E5-4080-BDDE-7CDF8EE8B6D5}" srcOrd="0" destOrd="0" presId="urn:microsoft.com/office/officeart/2005/8/layout/arrow6"/>
    <dgm:cxn modelId="{8C034ADB-98A7-431C-B2A3-FFAD47CF52D8}" type="presOf" srcId="{26A5F4A5-7908-4CB1-AD0A-E21969CB29B1}" destId="{F26B1399-E000-4D07-8E8E-09233417D0EB}" srcOrd="0" destOrd="0" presId="urn:microsoft.com/office/officeart/2005/8/layout/arrow6"/>
    <dgm:cxn modelId="{5869C232-4F3D-44FA-BB37-BA5D801DEDB5}" srcId="{E9D905F8-EBD1-48D5-9AF4-6F9E830415BB}" destId="{26A5F4A5-7908-4CB1-AD0A-E21969CB29B1}" srcOrd="0" destOrd="0" parTransId="{DEA63A8A-54F2-4752-BC69-C95AAD8D9214}" sibTransId="{C46ABD21-49F5-441F-8A35-B7EDF8501AD2}"/>
    <dgm:cxn modelId="{41615102-B513-45C7-8A95-BC7BA3E15053}" type="presOf" srcId="{99CD0D0C-4113-4C6B-998F-263FA2A813EA}" destId="{08C69AE5-AA28-4D4B-BF83-CC43A79FA9B4}" srcOrd="0" destOrd="0" presId="urn:microsoft.com/office/officeart/2005/8/layout/arrow6"/>
    <dgm:cxn modelId="{B914AC7F-8CB2-4204-B801-5C5D9FD3125B}" srcId="{E9D905F8-EBD1-48D5-9AF4-6F9E830415BB}" destId="{99CD0D0C-4113-4C6B-998F-263FA2A813EA}" srcOrd="1" destOrd="0" parTransId="{FBE40EBA-9F19-4E79-988F-1C6DE07DDD84}" sibTransId="{FB1CC2F1-F2D2-4765-AE4E-A00ECF216E6A}"/>
    <dgm:cxn modelId="{9532C372-E018-4DA1-8DE6-0D3188574C2B}" type="presParOf" srcId="{8C19BDD8-40E5-4080-BDDE-7CDF8EE8B6D5}" destId="{8EE74601-F4B5-4F35-A461-ADB5615DEF99}" srcOrd="0" destOrd="0" presId="urn:microsoft.com/office/officeart/2005/8/layout/arrow6"/>
    <dgm:cxn modelId="{D392EF77-963E-4C30-B6AB-E31D79C8A81B}" type="presParOf" srcId="{8C19BDD8-40E5-4080-BDDE-7CDF8EE8B6D5}" destId="{F26B1399-E000-4D07-8E8E-09233417D0EB}" srcOrd="1" destOrd="0" presId="urn:microsoft.com/office/officeart/2005/8/layout/arrow6"/>
    <dgm:cxn modelId="{8DC6B491-99E5-4594-BA01-02CF313104D0}" type="presParOf" srcId="{8C19BDD8-40E5-4080-BDDE-7CDF8EE8B6D5}" destId="{08C69AE5-AA28-4D4B-BF83-CC43A79FA9B4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EBCBD1B-2495-48DC-92CC-DFD8139BFD4E}" type="doc">
      <dgm:prSet loTypeId="urn:microsoft.com/office/officeart/2005/8/layout/funnel1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SG"/>
        </a:p>
      </dgm:t>
    </dgm:pt>
    <dgm:pt modelId="{F217E60F-61DC-40C8-947D-6317BF993AF4}">
      <dgm:prSet phldrT="[Text]" custT="1"/>
      <dgm:spPr/>
      <dgm:t>
        <a:bodyPr/>
        <a:lstStyle/>
        <a:p>
          <a:r>
            <a:rPr lang="zh-CN" altLang="en-US" sz="3600" b="1" dirty="0" smtClean="0"/>
            <a:t>妻子</a:t>
          </a:r>
          <a:endParaRPr lang="en-SG" sz="3600" b="1" dirty="0"/>
        </a:p>
      </dgm:t>
    </dgm:pt>
    <dgm:pt modelId="{D42B2747-BE9D-4863-8D14-2F0B2048B62C}" type="parTrans" cxnId="{2A696A80-7225-4246-9E21-195A14666CD0}">
      <dgm:prSet/>
      <dgm:spPr/>
      <dgm:t>
        <a:bodyPr/>
        <a:lstStyle/>
        <a:p>
          <a:endParaRPr lang="en-SG" sz="2000" b="1"/>
        </a:p>
      </dgm:t>
    </dgm:pt>
    <dgm:pt modelId="{02FA8E7D-EC0F-4A3E-9949-43142C8CC18F}" type="sibTrans" cxnId="{2A696A80-7225-4246-9E21-195A14666CD0}">
      <dgm:prSet/>
      <dgm:spPr/>
      <dgm:t>
        <a:bodyPr/>
        <a:lstStyle/>
        <a:p>
          <a:endParaRPr lang="en-SG" sz="2000" b="1"/>
        </a:p>
      </dgm:t>
    </dgm:pt>
    <dgm:pt modelId="{0CD2481D-AB10-477A-B64C-2DAE49775148}">
      <dgm:prSet phldrT="[Text]" custT="1"/>
      <dgm:spPr/>
      <dgm:t>
        <a:bodyPr/>
        <a:lstStyle/>
        <a:p>
          <a:r>
            <a:rPr lang="zh-CN" altLang="en-US" sz="3600" b="1" dirty="0" smtClean="0"/>
            <a:t>丈夫</a:t>
          </a:r>
          <a:endParaRPr lang="en-SG" sz="3600" b="1" dirty="0"/>
        </a:p>
      </dgm:t>
    </dgm:pt>
    <dgm:pt modelId="{A9338338-8E34-4D8E-8EAD-78603D75404B}" type="parTrans" cxnId="{5FEF0F60-2362-4000-90CF-D73480B2C107}">
      <dgm:prSet/>
      <dgm:spPr/>
      <dgm:t>
        <a:bodyPr/>
        <a:lstStyle/>
        <a:p>
          <a:endParaRPr lang="en-SG" sz="2000" b="1"/>
        </a:p>
      </dgm:t>
    </dgm:pt>
    <dgm:pt modelId="{EF9D3284-01C0-4DAA-93F2-B7C4AC2929CB}" type="sibTrans" cxnId="{5FEF0F60-2362-4000-90CF-D73480B2C107}">
      <dgm:prSet/>
      <dgm:spPr/>
      <dgm:t>
        <a:bodyPr/>
        <a:lstStyle/>
        <a:p>
          <a:endParaRPr lang="en-SG" sz="2000" b="1"/>
        </a:p>
      </dgm:t>
    </dgm:pt>
    <dgm:pt modelId="{744F4344-3435-4201-920C-C32D00AB7304}">
      <dgm:prSet phldrT="[Text]" custT="1"/>
      <dgm:spPr/>
      <dgm:t>
        <a:bodyPr/>
        <a:lstStyle/>
        <a:p>
          <a:r>
            <a:rPr lang="zh-CN" altLang="en-US" sz="3600" b="1" dirty="0" smtClean="0"/>
            <a:t>基督</a:t>
          </a:r>
          <a:endParaRPr lang="en-SG" sz="3600" b="1" dirty="0"/>
        </a:p>
      </dgm:t>
    </dgm:pt>
    <dgm:pt modelId="{135FB1AE-6E53-411D-9B1E-0537E0C08FC8}" type="sibTrans" cxnId="{9D1B4A65-EBA1-42B9-8640-E03AA1E2765C}">
      <dgm:prSet/>
      <dgm:spPr/>
      <dgm:t>
        <a:bodyPr/>
        <a:lstStyle/>
        <a:p>
          <a:endParaRPr lang="en-SG" sz="2000" b="1"/>
        </a:p>
      </dgm:t>
    </dgm:pt>
    <dgm:pt modelId="{E27E6BF1-5247-44F6-8D4A-C1BAB60BB4F6}" type="parTrans" cxnId="{9D1B4A65-EBA1-42B9-8640-E03AA1E2765C}">
      <dgm:prSet/>
      <dgm:spPr/>
      <dgm:t>
        <a:bodyPr/>
        <a:lstStyle/>
        <a:p>
          <a:endParaRPr lang="en-SG" sz="2000" b="1"/>
        </a:p>
      </dgm:t>
    </dgm:pt>
    <dgm:pt modelId="{0085D277-5E97-4B41-A5A0-498E37038ABA}">
      <dgm:prSet phldrT="[Text]" custT="1"/>
      <dgm:spPr/>
    </dgm:pt>
    <dgm:pt modelId="{FC00D80E-D50C-41FB-B4B9-60F581611BE3}" type="sibTrans" cxnId="{B38A2A2A-FFFD-4BFD-99F5-228E6C9DCDD1}">
      <dgm:prSet/>
      <dgm:spPr/>
      <dgm:t>
        <a:bodyPr/>
        <a:lstStyle/>
        <a:p>
          <a:endParaRPr lang="en-SG" sz="2000" b="1"/>
        </a:p>
      </dgm:t>
    </dgm:pt>
    <dgm:pt modelId="{248A1F8F-7D10-485F-A245-0F1AF512E055}" type="parTrans" cxnId="{B38A2A2A-FFFD-4BFD-99F5-228E6C9DCDD1}">
      <dgm:prSet/>
      <dgm:spPr/>
      <dgm:t>
        <a:bodyPr/>
        <a:lstStyle/>
        <a:p>
          <a:endParaRPr lang="en-SG" sz="2000" b="1"/>
        </a:p>
      </dgm:t>
    </dgm:pt>
    <dgm:pt modelId="{524598DA-77DD-4E80-85AA-09B1DE818DDF}">
      <dgm:prSet phldrT="[Text]" custT="1"/>
      <dgm:spPr/>
      <dgm:t>
        <a:bodyPr/>
        <a:lstStyle/>
        <a:p>
          <a:endParaRPr lang="en-SG" sz="2400" b="1" dirty="0"/>
        </a:p>
      </dgm:t>
    </dgm:pt>
    <dgm:pt modelId="{63FEEF9F-571E-4573-B1CE-576009D86103}" type="sibTrans" cxnId="{7D69DDBF-F986-472E-B1BC-BA200B870FA3}">
      <dgm:prSet/>
      <dgm:spPr/>
      <dgm:t>
        <a:bodyPr/>
        <a:lstStyle/>
        <a:p>
          <a:endParaRPr lang="en-SG" sz="2000" b="1"/>
        </a:p>
      </dgm:t>
    </dgm:pt>
    <dgm:pt modelId="{4D40E6EF-4BAC-4E4B-8A14-D245A91031A6}" type="parTrans" cxnId="{7D69DDBF-F986-472E-B1BC-BA200B870FA3}">
      <dgm:prSet/>
      <dgm:spPr/>
      <dgm:t>
        <a:bodyPr/>
        <a:lstStyle/>
        <a:p>
          <a:endParaRPr lang="en-SG" sz="2000" b="1"/>
        </a:p>
      </dgm:t>
    </dgm:pt>
    <dgm:pt modelId="{00103671-074E-4B00-AFA0-44AF3ECB9F61}" type="pres">
      <dgm:prSet presAssocID="{0EBCBD1B-2495-48DC-92CC-DFD8139BFD4E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SG"/>
        </a:p>
      </dgm:t>
    </dgm:pt>
    <dgm:pt modelId="{3B19BCC5-1071-4604-99D1-F2C075FA07A6}" type="pres">
      <dgm:prSet presAssocID="{0EBCBD1B-2495-48DC-92CC-DFD8139BFD4E}" presName="ellipse" presStyleLbl="trBgShp" presStyleIdx="0" presStyleCnt="1" custLinFactY="78447" custLinFactNeighborX="-1475" custLinFactNeighborY="100000"/>
      <dgm:spPr/>
      <dgm:t>
        <a:bodyPr/>
        <a:lstStyle/>
        <a:p>
          <a:endParaRPr lang="en-SG"/>
        </a:p>
      </dgm:t>
    </dgm:pt>
    <dgm:pt modelId="{5C74B0C1-D4D7-4DB1-AA65-78998CE75948}" type="pres">
      <dgm:prSet presAssocID="{0EBCBD1B-2495-48DC-92CC-DFD8139BFD4E}" presName="arrow1" presStyleLbl="fgShp" presStyleIdx="0" presStyleCnt="1" custAng="10800000" custScaleY="500774" custLinFactX="130323" custLinFactY="-100000" custLinFactNeighborX="200000" custLinFactNeighborY="-134700"/>
      <dgm:spPr/>
      <dgm:t>
        <a:bodyPr/>
        <a:lstStyle/>
        <a:p>
          <a:endParaRPr lang="en-SG"/>
        </a:p>
      </dgm:t>
    </dgm:pt>
    <dgm:pt modelId="{4F15C41F-4ADA-43FA-872D-78992E3EB910}" type="pres">
      <dgm:prSet presAssocID="{0EBCBD1B-2495-48DC-92CC-DFD8139BFD4E}" presName="rectangle" presStyleLbl="revTx" presStyleIdx="0" presStyleCnt="1" custLinFactNeighborX="-95550" custLinFactNeighborY="10587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E754D80D-CFCE-402E-B4D8-4AB69A0400D8}" type="pres">
      <dgm:prSet presAssocID="{0CD2481D-AB10-477A-B64C-2DAE49775148}" presName="item1" presStyleLbl="node1" presStyleIdx="0" presStyleCnt="3" custLinFactNeighborX="-14930" custLinFactNeighborY="-61334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A83D0E8E-E488-4A2E-8BAD-C8AF14EC9DA7}" type="pres">
      <dgm:prSet presAssocID="{744F4344-3435-4201-920C-C32D00AB7304}" presName="item2" presStyleLbl="node1" presStyleIdx="1" presStyleCnt="3" custLinFactX="36835" custLinFactY="34812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F879C5A6-5C06-4253-9A6D-C847BFB1596E}" type="pres">
      <dgm:prSet presAssocID="{524598DA-77DD-4E80-85AA-09B1DE818DDF}" presName="item3" presStyleLbl="node1" presStyleIdx="2" presStyleCnt="3" custLinFactX="-30763" custLinFactY="55280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7DCC78BF-39FE-43B8-AD44-752FCD2F394F}" type="pres">
      <dgm:prSet presAssocID="{0EBCBD1B-2495-48DC-92CC-DFD8139BFD4E}" presName="funnel" presStyleLbl="trAlignAcc1" presStyleIdx="0" presStyleCnt="1" custAng="10800000" custScaleX="99855" custScaleY="96713" custLinFactNeighborX="-1540" custLinFactNeighborY="21766"/>
      <dgm:spPr/>
      <dgm:t>
        <a:bodyPr/>
        <a:lstStyle/>
        <a:p>
          <a:endParaRPr lang="en-SG"/>
        </a:p>
      </dgm:t>
    </dgm:pt>
  </dgm:ptLst>
  <dgm:cxnLst>
    <dgm:cxn modelId="{B4644FAA-198F-43CF-8C6D-09272D0661F6}" type="presOf" srcId="{0EBCBD1B-2495-48DC-92CC-DFD8139BFD4E}" destId="{00103671-074E-4B00-AFA0-44AF3ECB9F61}" srcOrd="0" destOrd="0" presId="urn:microsoft.com/office/officeart/2005/8/layout/funnel1"/>
    <dgm:cxn modelId="{9D1B4A65-EBA1-42B9-8640-E03AA1E2765C}" srcId="{0EBCBD1B-2495-48DC-92CC-DFD8139BFD4E}" destId="{744F4344-3435-4201-920C-C32D00AB7304}" srcOrd="2" destOrd="0" parTransId="{E27E6BF1-5247-44F6-8D4A-C1BAB60BB4F6}" sibTransId="{135FB1AE-6E53-411D-9B1E-0537E0C08FC8}"/>
    <dgm:cxn modelId="{5FEF0F60-2362-4000-90CF-D73480B2C107}" srcId="{0EBCBD1B-2495-48DC-92CC-DFD8139BFD4E}" destId="{0CD2481D-AB10-477A-B64C-2DAE49775148}" srcOrd="1" destOrd="0" parTransId="{A9338338-8E34-4D8E-8EAD-78603D75404B}" sibTransId="{EF9D3284-01C0-4DAA-93F2-B7C4AC2929CB}"/>
    <dgm:cxn modelId="{84DE99F6-2E95-4631-AC12-F1EE43A413D0}" type="presOf" srcId="{524598DA-77DD-4E80-85AA-09B1DE818DDF}" destId="{4F15C41F-4ADA-43FA-872D-78992E3EB910}" srcOrd="0" destOrd="0" presId="urn:microsoft.com/office/officeart/2005/8/layout/funnel1"/>
    <dgm:cxn modelId="{2A696A80-7225-4246-9E21-195A14666CD0}" srcId="{0EBCBD1B-2495-48DC-92CC-DFD8139BFD4E}" destId="{F217E60F-61DC-40C8-947D-6317BF993AF4}" srcOrd="0" destOrd="0" parTransId="{D42B2747-BE9D-4863-8D14-2F0B2048B62C}" sibTransId="{02FA8E7D-EC0F-4A3E-9949-43142C8CC18F}"/>
    <dgm:cxn modelId="{2C5E0CF9-6966-4AFB-8E59-EBB9D34CB5F3}" type="presOf" srcId="{0CD2481D-AB10-477A-B64C-2DAE49775148}" destId="{A83D0E8E-E488-4A2E-8BAD-C8AF14EC9DA7}" srcOrd="0" destOrd="0" presId="urn:microsoft.com/office/officeart/2005/8/layout/funnel1"/>
    <dgm:cxn modelId="{477A37CB-FFC9-4FBB-AD8B-3043A20EF1B5}" type="presOf" srcId="{F217E60F-61DC-40C8-947D-6317BF993AF4}" destId="{F879C5A6-5C06-4253-9A6D-C847BFB1596E}" srcOrd="0" destOrd="0" presId="urn:microsoft.com/office/officeart/2005/8/layout/funnel1"/>
    <dgm:cxn modelId="{B38A2A2A-FFFD-4BFD-99F5-228E6C9DCDD1}" srcId="{0EBCBD1B-2495-48DC-92CC-DFD8139BFD4E}" destId="{0085D277-5E97-4B41-A5A0-498E37038ABA}" srcOrd="4" destOrd="0" parTransId="{248A1F8F-7D10-485F-A245-0F1AF512E055}" sibTransId="{FC00D80E-D50C-41FB-B4B9-60F581611BE3}"/>
    <dgm:cxn modelId="{7D69DDBF-F986-472E-B1BC-BA200B870FA3}" srcId="{0EBCBD1B-2495-48DC-92CC-DFD8139BFD4E}" destId="{524598DA-77DD-4E80-85AA-09B1DE818DDF}" srcOrd="3" destOrd="0" parTransId="{4D40E6EF-4BAC-4E4B-8A14-D245A91031A6}" sibTransId="{63FEEF9F-571E-4573-B1CE-576009D86103}"/>
    <dgm:cxn modelId="{0625DA1B-6CFC-4CE3-81EE-AD72A38754BE}" type="presOf" srcId="{744F4344-3435-4201-920C-C32D00AB7304}" destId="{E754D80D-CFCE-402E-B4D8-4AB69A0400D8}" srcOrd="0" destOrd="0" presId="urn:microsoft.com/office/officeart/2005/8/layout/funnel1"/>
    <dgm:cxn modelId="{201DE995-52B4-4C6C-A781-0AAFBC4809C3}" type="presParOf" srcId="{00103671-074E-4B00-AFA0-44AF3ECB9F61}" destId="{3B19BCC5-1071-4604-99D1-F2C075FA07A6}" srcOrd="0" destOrd="0" presId="urn:microsoft.com/office/officeart/2005/8/layout/funnel1"/>
    <dgm:cxn modelId="{574A3BAF-8C79-4566-9092-B41EC0CCE690}" type="presParOf" srcId="{00103671-074E-4B00-AFA0-44AF3ECB9F61}" destId="{5C74B0C1-D4D7-4DB1-AA65-78998CE75948}" srcOrd="1" destOrd="0" presId="urn:microsoft.com/office/officeart/2005/8/layout/funnel1"/>
    <dgm:cxn modelId="{2F321784-9E53-42AA-97A7-58784195C6EF}" type="presParOf" srcId="{00103671-074E-4B00-AFA0-44AF3ECB9F61}" destId="{4F15C41F-4ADA-43FA-872D-78992E3EB910}" srcOrd="2" destOrd="0" presId="urn:microsoft.com/office/officeart/2005/8/layout/funnel1"/>
    <dgm:cxn modelId="{F5AA7CFC-F61E-4514-919B-78194521FFE9}" type="presParOf" srcId="{00103671-074E-4B00-AFA0-44AF3ECB9F61}" destId="{E754D80D-CFCE-402E-B4D8-4AB69A0400D8}" srcOrd="3" destOrd="0" presId="urn:microsoft.com/office/officeart/2005/8/layout/funnel1"/>
    <dgm:cxn modelId="{8BA22068-562E-46D8-B37B-5A9BE4E9DE18}" type="presParOf" srcId="{00103671-074E-4B00-AFA0-44AF3ECB9F61}" destId="{A83D0E8E-E488-4A2E-8BAD-C8AF14EC9DA7}" srcOrd="4" destOrd="0" presId="urn:microsoft.com/office/officeart/2005/8/layout/funnel1"/>
    <dgm:cxn modelId="{BD945FB0-57AD-4240-BC12-3244408A16B2}" type="presParOf" srcId="{00103671-074E-4B00-AFA0-44AF3ECB9F61}" destId="{F879C5A6-5C06-4253-9A6D-C847BFB1596E}" srcOrd="5" destOrd="0" presId="urn:microsoft.com/office/officeart/2005/8/layout/funnel1"/>
    <dgm:cxn modelId="{B3785180-E433-44DC-A944-C5ABF5FCBF11}" type="presParOf" srcId="{00103671-074E-4B00-AFA0-44AF3ECB9F61}" destId="{7DCC78BF-39FE-43B8-AD44-752FCD2F394F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3ECAA9-6F07-4BE4-AC44-40DB5D4DB112}">
      <dsp:nvSpPr>
        <dsp:cNvPr id="0" name=""/>
        <dsp:cNvSpPr/>
      </dsp:nvSpPr>
      <dsp:spPr>
        <a:xfrm>
          <a:off x="2476003" y="808117"/>
          <a:ext cx="5402606" cy="5402606"/>
        </a:xfrm>
        <a:prstGeom prst="blockArc">
          <a:avLst>
            <a:gd name="adj1" fmla="val 11880000"/>
            <a:gd name="adj2" fmla="val 162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31DC25E-B7EF-448D-B33F-4EE1D3F48857}">
      <dsp:nvSpPr>
        <dsp:cNvPr id="0" name=""/>
        <dsp:cNvSpPr/>
      </dsp:nvSpPr>
      <dsp:spPr>
        <a:xfrm>
          <a:off x="2476003" y="808117"/>
          <a:ext cx="5402606" cy="5402606"/>
        </a:xfrm>
        <a:prstGeom prst="blockArc">
          <a:avLst>
            <a:gd name="adj1" fmla="val 7560000"/>
            <a:gd name="adj2" fmla="val 1188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41E559A-3530-4BB1-9676-0475C590DC34}">
      <dsp:nvSpPr>
        <dsp:cNvPr id="0" name=""/>
        <dsp:cNvSpPr/>
      </dsp:nvSpPr>
      <dsp:spPr>
        <a:xfrm>
          <a:off x="2476003" y="808117"/>
          <a:ext cx="5402606" cy="5402606"/>
        </a:xfrm>
        <a:prstGeom prst="blockArc">
          <a:avLst>
            <a:gd name="adj1" fmla="val 3240000"/>
            <a:gd name="adj2" fmla="val 756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4769CAF-F6BE-4B22-BF6D-3A411C56CCEF}">
      <dsp:nvSpPr>
        <dsp:cNvPr id="0" name=""/>
        <dsp:cNvSpPr/>
      </dsp:nvSpPr>
      <dsp:spPr>
        <a:xfrm>
          <a:off x="2476003" y="808117"/>
          <a:ext cx="5402606" cy="5402606"/>
        </a:xfrm>
        <a:prstGeom prst="blockArc">
          <a:avLst>
            <a:gd name="adj1" fmla="val 20520000"/>
            <a:gd name="adj2" fmla="val 324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3256E93-0BD8-4855-A55E-0BBA1C6C9A58}">
      <dsp:nvSpPr>
        <dsp:cNvPr id="0" name=""/>
        <dsp:cNvSpPr/>
      </dsp:nvSpPr>
      <dsp:spPr>
        <a:xfrm>
          <a:off x="2476003" y="808117"/>
          <a:ext cx="5402606" cy="5402606"/>
        </a:xfrm>
        <a:prstGeom prst="blockArc">
          <a:avLst>
            <a:gd name="adj1" fmla="val 16200000"/>
            <a:gd name="adj2" fmla="val 2052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7B6977-3717-4411-8F09-CFD0ED6ACE79}">
      <dsp:nvSpPr>
        <dsp:cNvPr id="0" name=""/>
        <dsp:cNvSpPr/>
      </dsp:nvSpPr>
      <dsp:spPr>
        <a:xfrm>
          <a:off x="3933539" y="2265653"/>
          <a:ext cx="2487533" cy="248753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000" b="1" kern="1200" dirty="0" smtClean="0"/>
            <a:t>荣耀的帮助者</a:t>
          </a:r>
          <a:endParaRPr lang="en-SG" sz="4000" b="1" kern="1200" dirty="0"/>
        </a:p>
      </dsp:txBody>
      <dsp:txXfrm>
        <a:off x="4297830" y="2629944"/>
        <a:ext cx="1758951" cy="1758951"/>
      </dsp:txXfrm>
    </dsp:sp>
    <dsp:sp modelId="{C8BF52D9-7191-41ED-9A53-2D8FCA96DA3E}">
      <dsp:nvSpPr>
        <dsp:cNvPr id="0" name=""/>
        <dsp:cNvSpPr/>
      </dsp:nvSpPr>
      <dsp:spPr>
        <a:xfrm>
          <a:off x="4306669" y="166"/>
          <a:ext cx="1741273" cy="17412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600" b="1" kern="1200" dirty="0" smtClean="0"/>
            <a:t>荣耀</a:t>
          </a:r>
          <a:endParaRPr lang="en-SG" sz="3600" b="1" kern="1200" dirty="0"/>
        </a:p>
      </dsp:txBody>
      <dsp:txXfrm>
        <a:off x="4561673" y="255170"/>
        <a:ext cx="1231265" cy="1231265"/>
      </dsp:txXfrm>
    </dsp:sp>
    <dsp:sp modelId="{8B027C4D-BC3E-4E6F-933A-CEE2FB7C8612}">
      <dsp:nvSpPr>
        <dsp:cNvPr id="0" name=""/>
        <dsp:cNvSpPr/>
      </dsp:nvSpPr>
      <dsp:spPr>
        <a:xfrm>
          <a:off x="6816144" y="1823406"/>
          <a:ext cx="1741273" cy="17412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600" b="1" kern="1200" dirty="0" smtClean="0"/>
            <a:t>失之交臂</a:t>
          </a:r>
          <a:endParaRPr lang="en-SG" sz="3600" b="1" kern="1200" dirty="0"/>
        </a:p>
      </dsp:txBody>
      <dsp:txXfrm>
        <a:off x="7071148" y="2078410"/>
        <a:ext cx="1231265" cy="1231265"/>
      </dsp:txXfrm>
    </dsp:sp>
    <dsp:sp modelId="{C8B73884-C549-4FA5-96DC-B98A4A78311D}">
      <dsp:nvSpPr>
        <dsp:cNvPr id="0" name=""/>
        <dsp:cNvSpPr/>
      </dsp:nvSpPr>
      <dsp:spPr>
        <a:xfrm>
          <a:off x="5857610" y="4773470"/>
          <a:ext cx="1741273" cy="17412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600" b="1" kern="1200" dirty="0" smtClean="0"/>
            <a:t>恩典介入</a:t>
          </a:r>
          <a:endParaRPr lang="en-SG" sz="3600" b="1" kern="1200" dirty="0"/>
        </a:p>
      </dsp:txBody>
      <dsp:txXfrm>
        <a:off x="6112614" y="5028474"/>
        <a:ext cx="1231265" cy="1231265"/>
      </dsp:txXfrm>
    </dsp:sp>
    <dsp:sp modelId="{54EA3A62-21EE-40DD-82D4-A7108C1B7C9E}">
      <dsp:nvSpPr>
        <dsp:cNvPr id="0" name=""/>
        <dsp:cNvSpPr/>
      </dsp:nvSpPr>
      <dsp:spPr>
        <a:xfrm>
          <a:off x="2755729" y="4773470"/>
          <a:ext cx="1741273" cy="17412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600" b="1" kern="1200" dirty="0" smtClean="0"/>
            <a:t>生命蜕变</a:t>
          </a:r>
          <a:endParaRPr lang="en-SG" sz="3600" b="1" kern="1200" dirty="0"/>
        </a:p>
      </dsp:txBody>
      <dsp:txXfrm>
        <a:off x="3010733" y="5028474"/>
        <a:ext cx="1231265" cy="1231265"/>
      </dsp:txXfrm>
    </dsp:sp>
    <dsp:sp modelId="{8F9155C7-C12C-4AE0-9D7C-4A16F8356CAD}">
      <dsp:nvSpPr>
        <dsp:cNvPr id="0" name=""/>
        <dsp:cNvSpPr/>
      </dsp:nvSpPr>
      <dsp:spPr>
        <a:xfrm>
          <a:off x="1797195" y="1823406"/>
          <a:ext cx="1741273" cy="17412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600" b="1" kern="1200" dirty="0" smtClean="0"/>
            <a:t>帮助者</a:t>
          </a:r>
          <a:endParaRPr lang="en-SG" sz="3600" b="1" kern="1200" dirty="0"/>
        </a:p>
      </dsp:txBody>
      <dsp:txXfrm>
        <a:off x="2052199" y="2078410"/>
        <a:ext cx="1231265" cy="12312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D1966A-7970-49E7-B97B-B5279EE6108E}">
      <dsp:nvSpPr>
        <dsp:cNvPr id="0" name=""/>
        <dsp:cNvSpPr/>
      </dsp:nvSpPr>
      <dsp:spPr>
        <a:xfrm>
          <a:off x="465025" y="1566766"/>
          <a:ext cx="1839070" cy="1607578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0F05703-6FEB-40D3-B52B-804D3B6EC940}">
      <dsp:nvSpPr>
        <dsp:cNvPr id="0" name=""/>
        <dsp:cNvSpPr/>
      </dsp:nvSpPr>
      <dsp:spPr>
        <a:xfrm>
          <a:off x="5257" y="1910787"/>
          <a:ext cx="919535" cy="91953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 smtClean="0"/>
            <a:t>神</a:t>
          </a:r>
          <a:endParaRPr lang="en-SG" sz="2400" b="1" kern="1200" dirty="0"/>
        </a:p>
      </dsp:txBody>
      <dsp:txXfrm>
        <a:off x="139920" y="2045450"/>
        <a:ext cx="650209" cy="650209"/>
      </dsp:txXfrm>
    </dsp:sp>
    <dsp:sp modelId="{2E0CC587-A94F-4E36-A828-58390FF930F7}">
      <dsp:nvSpPr>
        <dsp:cNvPr id="0" name=""/>
        <dsp:cNvSpPr/>
      </dsp:nvSpPr>
      <dsp:spPr>
        <a:xfrm>
          <a:off x="2878805" y="1566766"/>
          <a:ext cx="1839070" cy="1607578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E78C85E-4475-4472-9489-9A738496C79D}">
      <dsp:nvSpPr>
        <dsp:cNvPr id="0" name=""/>
        <dsp:cNvSpPr/>
      </dsp:nvSpPr>
      <dsp:spPr>
        <a:xfrm>
          <a:off x="2419037" y="1910787"/>
          <a:ext cx="919535" cy="91953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 smtClean="0"/>
            <a:t>基督</a:t>
          </a:r>
          <a:endParaRPr lang="en-SG" sz="2400" b="1" kern="1200" dirty="0"/>
        </a:p>
      </dsp:txBody>
      <dsp:txXfrm>
        <a:off x="2553700" y="2045450"/>
        <a:ext cx="650209" cy="650209"/>
      </dsp:txXfrm>
    </dsp:sp>
    <dsp:sp modelId="{0AE971BB-5E7D-45F1-B385-D3913E783346}">
      <dsp:nvSpPr>
        <dsp:cNvPr id="0" name=""/>
        <dsp:cNvSpPr/>
      </dsp:nvSpPr>
      <dsp:spPr>
        <a:xfrm>
          <a:off x="5292585" y="1566766"/>
          <a:ext cx="1839070" cy="1607578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475DB06-70C8-496F-A3D0-08D2CD1DB9C6}">
      <dsp:nvSpPr>
        <dsp:cNvPr id="0" name=""/>
        <dsp:cNvSpPr/>
      </dsp:nvSpPr>
      <dsp:spPr>
        <a:xfrm>
          <a:off x="4832817" y="1910787"/>
          <a:ext cx="919535" cy="91953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 smtClean="0"/>
            <a:t>牧者</a:t>
          </a:r>
          <a:endParaRPr lang="en-SG" sz="2400" b="1" kern="1200" dirty="0"/>
        </a:p>
      </dsp:txBody>
      <dsp:txXfrm>
        <a:off x="4967480" y="2045450"/>
        <a:ext cx="650209" cy="650209"/>
      </dsp:txXfrm>
    </dsp:sp>
    <dsp:sp modelId="{E6B45142-88B2-4A0A-89F0-8B10029C7B43}">
      <dsp:nvSpPr>
        <dsp:cNvPr id="0" name=""/>
        <dsp:cNvSpPr/>
      </dsp:nvSpPr>
      <dsp:spPr>
        <a:xfrm>
          <a:off x="7706364" y="1566766"/>
          <a:ext cx="1839070" cy="1607578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977160D-89F7-4A1E-B4E5-4549FC5C3C12}">
      <dsp:nvSpPr>
        <dsp:cNvPr id="0" name=""/>
        <dsp:cNvSpPr/>
      </dsp:nvSpPr>
      <dsp:spPr>
        <a:xfrm>
          <a:off x="7246597" y="1910787"/>
          <a:ext cx="919535" cy="91953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 smtClean="0"/>
            <a:t>丈夫</a:t>
          </a:r>
          <a:endParaRPr lang="en-SG" sz="2400" b="1" kern="1200" dirty="0"/>
        </a:p>
      </dsp:txBody>
      <dsp:txXfrm>
        <a:off x="7381260" y="2045450"/>
        <a:ext cx="650209" cy="650209"/>
      </dsp:txXfrm>
    </dsp:sp>
    <dsp:sp modelId="{6068A627-74AF-4325-A6B8-452E3DF8C10A}">
      <dsp:nvSpPr>
        <dsp:cNvPr id="0" name=""/>
        <dsp:cNvSpPr/>
      </dsp:nvSpPr>
      <dsp:spPr>
        <a:xfrm>
          <a:off x="10120144" y="1566766"/>
          <a:ext cx="1839070" cy="1607578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5A379AF-5D7E-4C06-B5B0-BF1B4908CEAE}">
      <dsp:nvSpPr>
        <dsp:cNvPr id="0" name=""/>
        <dsp:cNvSpPr/>
      </dsp:nvSpPr>
      <dsp:spPr>
        <a:xfrm>
          <a:off x="9660377" y="1910787"/>
          <a:ext cx="919535" cy="91953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 smtClean="0"/>
            <a:t>妻子</a:t>
          </a:r>
          <a:endParaRPr lang="en-SG" sz="2400" b="1" kern="1200" dirty="0"/>
        </a:p>
      </dsp:txBody>
      <dsp:txXfrm>
        <a:off x="9795040" y="2045450"/>
        <a:ext cx="650209" cy="6502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E74601-F4B5-4F35-A461-ADB5615DEF99}">
      <dsp:nvSpPr>
        <dsp:cNvPr id="0" name=""/>
        <dsp:cNvSpPr/>
      </dsp:nvSpPr>
      <dsp:spPr>
        <a:xfrm>
          <a:off x="0" y="710612"/>
          <a:ext cx="6993228" cy="2797291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26B1399-E000-4D07-8E8E-09233417D0EB}">
      <dsp:nvSpPr>
        <dsp:cNvPr id="0" name=""/>
        <dsp:cNvSpPr/>
      </dsp:nvSpPr>
      <dsp:spPr>
        <a:xfrm>
          <a:off x="3" y="1195106"/>
          <a:ext cx="3592244" cy="1370672"/>
        </a:xfrm>
        <a:prstGeom prst="rect">
          <a:avLst/>
        </a:prstGeom>
        <a:noFill/>
        <a:ln w="28575" cap="rnd" cmpd="sng" algn="ctr">
          <a:noFill/>
          <a:prstDash val="solid"/>
        </a:ln>
        <a:effectLst/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128016" rIns="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600" kern="1200" dirty="0" smtClean="0"/>
            <a:t>神的属灵次序</a:t>
          </a:r>
          <a:endParaRPr lang="en-SG" sz="3600" kern="1200" dirty="0"/>
        </a:p>
      </dsp:txBody>
      <dsp:txXfrm>
        <a:off x="3" y="1195106"/>
        <a:ext cx="3592244" cy="1370672"/>
      </dsp:txXfrm>
    </dsp:sp>
    <dsp:sp modelId="{08C69AE5-AA28-4D4B-BF83-CC43A79FA9B4}">
      <dsp:nvSpPr>
        <dsp:cNvPr id="0" name=""/>
        <dsp:cNvSpPr/>
      </dsp:nvSpPr>
      <dsp:spPr>
        <a:xfrm>
          <a:off x="3496614" y="1603060"/>
          <a:ext cx="2727358" cy="1370672"/>
        </a:xfrm>
        <a:prstGeom prst="rect">
          <a:avLst/>
        </a:prstGeom>
        <a:noFill/>
        <a:ln w="28575" cap="rnd" cmpd="sng" algn="ctr">
          <a:noFill/>
          <a:prstDash val="solid"/>
        </a:ln>
        <a:effectLst/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128016" rIns="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600" kern="1200" dirty="0" smtClean="0"/>
            <a:t>女人老我的蓝图</a:t>
          </a:r>
          <a:endParaRPr lang="en-SG" sz="3600" kern="1200" dirty="0"/>
        </a:p>
      </dsp:txBody>
      <dsp:txXfrm>
        <a:off x="3496614" y="1603060"/>
        <a:ext cx="2727358" cy="13706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19BCC5-1071-4604-99D1-F2C075FA07A6}">
      <dsp:nvSpPr>
        <dsp:cNvPr id="0" name=""/>
        <dsp:cNvSpPr/>
      </dsp:nvSpPr>
      <dsp:spPr>
        <a:xfrm>
          <a:off x="2483767" y="3787986"/>
          <a:ext cx="5894956" cy="2047240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74B0C1-D4D7-4DB1-AA65-78998CE75948}">
      <dsp:nvSpPr>
        <dsp:cNvPr id="0" name=""/>
        <dsp:cNvSpPr/>
      </dsp:nvSpPr>
      <dsp:spPr>
        <a:xfrm rot="10800000">
          <a:off x="8729839" y="1966573"/>
          <a:ext cx="1142433" cy="3661446"/>
        </a:xfrm>
        <a:prstGeom prst="down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4F15C41F-4ADA-43FA-872D-78992E3EB910}">
      <dsp:nvSpPr>
        <dsp:cNvPr id="0" name=""/>
        <dsp:cNvSpPr/>
      </dsp:nvSpPr>
      <dsp:spPr>
        <a:xfrm>
          <a:off x="0" y="5877809"/>
          <a:ext cx="5483680" cy="1370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SG" sz="2400" b="1" kern="1200" dirty="0"/>
        </a:p>
      </dsp:txBody>
      <dsp:txXfrm>
        <a:off x="0" y="5877809"/>
        <a:ext cx="5483680" cy="1370920"/>
      </dsp:txXfrm>
    </dsp:sp>
    <dsp:sp modelId="{E754D80D-CFCE-402E-B4D8-4AB69A0400D8}">
      <dsp:nvSpPr>
        <dsp:cNvPr id="0" name=""/>
        <dsp:cNvSpPr/>
      </dsp:nvSpPr>
      <dsp:spPr>
        <a:xfrm>
          <a:off x="4406905" y="1078840"/>
          <a:ext cx="2056380" cy="205638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600" b="1" kern="1200" dirty="0" smtClean="0"/>
            <a:t>基督</a:t>
          </a:r>
          <a:endParaRPr lang="en-SG" sz="3600" b="1" kern="1200" dirty="0"/>
        </a:p>
      </dsp:txBody>
      <dsp:txXfrm>
        <a:off x="4708055" y="1379990"/>
        <a:ext cx="1454080" cy="1454080"/>
      </dsp:txXfrm>
    </dsp:sp>
    <dsp:sp modelId="{A83D0E8E-E488-4A2E-8BAD-C8AF14EC9DA7}">
      <dsp:nvSpPr>
        <dsp:cNvPr id="0" name=""/>
        <dsp:cNvSpPr/>
      </dsp:nvSpPr>
      <dsp:spPr>
        <a:xfrm>
          <a:off x="6056316" y="3569605"/>
          <a:ext cx="2056380" cy="205638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600" b="1" kern="1200" dirty="0" smtClean="0"/>
            <a:t>丈夫</a:t>
          </a:r>
          <a:endParaRPr lang="en-SG" sz="3600" b="1" kern="1200" dirty="0"/>
        </a:p>
      </dsp:txBody>
      <dsp:txXfrm>
        <a:off x="6357466" y="3870755"/>
        <a:ext cx="1454080" cy="1454080"/>
      </dsp:txXfrm>
    </dsp:sp>
    <dsp:sp modelId="{F879C5A6-5C06-4253-9A6D-C847BFB1596E}">
      <dsp:nvSpPr>
        <dsp:cNvPr id="0" name=""/>
        <dsp:cNvSpPr/>
      </dsp:nvSpPr>
      <dsp:spPr>
        <a:xfrm>
          <a:off x="2655561" y="3493318"/>
          <a:ext cx="2056380" cy="205638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600" b="1" kern="1200" dirty="0" smtClean="0"/>
            <a:t>妻子</a:t>
          </a:r>
          <a:endParaRPr lang="en-SG" sz="3600" b="1" kern="1200" dirty="0"/>
        </a:p>
      </dsp:txBody>
      <dsp:txXfrm>
        <a:off x="2956711" y="3794468"/>
        <a:ext cx="1454080" cy="1454080"/>
      </dsp:txXfrm>
    </dsp:sp>
    <dsp:sp modelId="{7DCC78BF-39FE-43B8-AD44-752FCD2F394F}">
      <dsp:nvSpPr>
        <dsp:cNvPr id="0" name=""/>
        <dsp:cNvSpPr/>
      </dsp:nvSpPr>
      <dsp:spPr>
        <a:xfrm rot="10800000">
          <a:off x="2234636" y="1081533"/>
          <a:ext cx="6388350" cy="4949869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12/6/2015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12/6/2015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12/6/2015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12/6/2015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12/6/2015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12/6/2015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12/6/2015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12/6/2015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12/6/2015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4809" y="1108061"/>
            <a:ext cx="8825658" cy="2677648"/>
          </a:xfrm>
        </p:spPr>
        <p:txBody>
          <a:bodyPr/>
          <a:lstStyle/>
          <a:p>
            <a:pPr algn="ctr"/>
            <a:r>
              <a:rPr lang="zh-CN" altLang="en-US" sz="8000" b="1" dirty="0" smtClean="0">
                <a:solidFill>
                  <a:schemeClr val="bg1"/>
                </a:solidFill>
              </a:rPr>
              <a:t>   </a:t>
            </a:r>
            <a:r>
              <a:rPr lang="en-US" altLang="zh-CN" sz="8000" b="1" dirty="0" smtClean="0">
                <a:solidFill>
                  <a:schemeClr val="bg1"/>
                </a:solidFill>
              </a:rPr>
              <a:t/>
            </a:r>
            <a:br>
              <a:rPr lang="en-US" altLang="zh-CN" sz="8000" b="1" dirty="0" smtClean="0">
                <a:solidFill>
                  <a:schemeClr val="bg1"/>
                </a:solidFill>
              </a:rPr>
            </a:br>
            <a:r>
              <a:rPr lang="zh-CN" altLang="en-US" sz="8000" b="1" dirty="0" smtClean="0">
                <a:solidFill>
                  <a:schemeClr val="bg1"/>
                </a:solidFill>
              </a:rPr>
              <a:t>荣</a:t>
            </a:r>
            <a:r>
              <a:rPr lang="zh-CN" altLang="en-US" sz="8000" b="1" dirty="0">
                <a:solidFill>
                  <a:schemeClr val="bg1"/>
                </a:solidFill>
              </a:rPr>
              <a:t>耀的帮助者</a:t>
            </a:r>
            <a:endParaRPr lang="en-SG" sz="8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78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586026" cy="706964"/>
          </a:xfrm>
        </p:spPr>
        <p:txBody>
          <a:bodyPr/>
          <a:lstStyle/>
          <a:p>
            <a:r>
              <a:rPr lang="zh-CN" altLang="en-US" sz="5400" b="1" dirty="0">
                <a:solidFill>
                  <a:schemeClr val="bg1"/>
                </a:solidFill>
              </a:rPr>
              <a:t>领受恩典介入，恢复属灵次序</a:t>
            </a:r>
            <a:endParaRPr lang="en-SG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 smtClean="0"/>
              <a:t> </a:t>
            </a:r>
            <a:r>
              <a:rPr lang="zh-CN" altLang="en-US" sz="2800" dirty="0" smtClean="0"/>
              <a:t>教会的辅导：彩虹之家 </a:t>
            </a:r>
            <a:r>
              <a:rPr lang="en-US" altLang="zh-CN" sz="2800" dirty="0" smtClean="0"/>
              <a:t>+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PPH </a:t>
            </a:r>
          </a:p>
          <a:p>
            <a:r>
              <a:rPr lang="en-US" sz="2800" dirty="0"/>
              <a:t> </a:t>
            </a:r>
            <a:r>
              <a:rPr lang="zh-CN" altLang="en-US" sz="2800" dirty="0" smtClean="0"/>
              <a:t>主内肢体，同工的代祷和帮助</a:t>
            </a:r>
            <a:endParaRPr lang="en-US" altLang="zh-CN" sz="2800" dirty="0" smtClean="0"/>
          </a:p>
          <a:p>
            <a:r>
              <a:rPr lang="zh-CN" altLang="en-US" sz="2800" dirty="0"/>
              <a:t> </a:t>
            </a:r>
            <a:r>
              <a:rPr lang="zh-CN" altLang="en-US" sz="2800" dirty="0" smtClean="0"/>
              <a:t>弟兄的坚定：顺服教会， 顺服基督，不妥协原则</a:t>
            </a:r>
            <a:endParaRPr lang="en-US" altLang="zh-CN" sz="2800" dirty="0" smtClean="0"/>
          </a:p>
          <a:p>
            <a:r>
              <a:rPr lang="zh-CN" altLang="en-US" sz="2800" dirty="0"/>
              <a:t> </a:t>
            </a:r>
            <a:r>
              <a:rPr lang="zh-CN" altLang="en-US" sz="2800" dirty="0" smtClean="0"/>
              <a:t>个人的祷告呼求</a:t>
            </a:r>
            <a:endParaRPr lang="en-US" altLang="zh-CN" sz="2800" dirty="0" smtClean="0"/>
          </a:p>
          <a:p>
            <a:r>
              <a:rPr lang="zh-CN" altLang="en-US" sz="2800" dirty="0"/>
              <a:t> </a:t>
            </a:r>
            <a:r>
              <a:rPr lang="zh-CN" altLang="en-US" sz="2800" dirty="0" smtClean="0"/>
              <a:t>接受圣灵的洗礼</a:t>
            </a:r>
            <a:endParaRPr lang="en-US" altLang="zh-CN" sz="2800" dirty="0" smtClean="0"/>
          </a:p>
          <a:p>
            <a:r>
              <a:rPr lang="zh-CN" altLang="en-US" sz="2800" dirty="0"/>
              <a:t> </a:t>
            </a:r>
            <a:r>
              <a:rPr lang="zh-CN" altLang="en-US" sz="2800" dirty="0" smtClean="0"/>
              <a:t>揭开属灵的罩子</a:t>
            </a:r>
            <a:endParaRPr lang="en-US" altLang="zh-CN" sz="2800" dirty="0" smtClean="0"/>
          </a:p>
          <a:p>
            <a:r>
              <a:rPr lang="zh-CN" altLang="en-US" sz="2800" dirty="0"/>
              <a:t> </a:t>
            </a:r>
            <a:r>
              <a:rPr lang="zh-CN" altLang="en-US" sz="2800" dirty="0" smtClean="0"/>
              <a:t>恢复属灵的次序</a:t>
            </a:r>
            <a:endParaRPr lang="en-SG" sz="2800" dirty="0"/>
          </a:p>
        </p:txBody>
      </p:sp>
    </p:spTree>
    <p:extLst>
      <p:ext uri="{BB962C8B-B14F-4D97-AF65-F5344CB8AC3E}">
        <p14:creationId xmlns:p14="http://schemas.microsoft.com/office/powerpoint/2010/main" val="4011754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3895" y="728970"/>
            <a:ext cx="8761413" cy="706964"/>
          </a:xfrm>
        </p:spPr>
        <p:txBody>
          <a:bodyPr/>
          <a:lstStyle/>
          <a:p>
            <a:r>
              <a:rPr lang="zh-CN" altLang="en-US" sz="5400" b="1" dirty="0">
                <a:solidFill>
                  <a:schemeClr val="bg1"/>
                </a:solidFill>
              </a:rPr>
              <a:t>生命蜕变</a:t>
            </a:r>
            <a:endParaRPr lang="en-SG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3" y="2250802"/>
            <a:ext cx="8825659" cy="4267563"/>
          </a:xfrm>
        </p:spPr>
        <p:txBody>
          <a:bodyPr>
            <a:noAutofit/>
          </a:bodyPr>
          <a:lstStyle/>
          <a:p>
            <a:r>
              <a:rPr lang="zh-CN" altLang="en-US" sz="4000" b="1" dirty="0" smtClean="0"/>
              <a:t> 领受异象</a:t>
            </a:r>
            <a:endParaRPr lang="en-US" altLang="zh-CN" sz="4000" b="1" dirty="0" smtClean="0"/>
          </a:p>
          <a:p>
            <a:r>
              <a:rPr lang="zh-CN" altLang="en-US" sz="4000" b="1" dirty="0"/>
              <a:t> </a:t>
            </a:r>
            <a:r>
              <a:rPr lang="zh-CN" altLang="en-US" sz="4000" b="1" dirty="0" smtClean="0"/>
              <a:t>痛哭悔改</a:t>
            </a:r>
            <a:endParaRPr lang="en-US" altLang="zh-CN" sz="4000" b="1" dirty="0" smtClean="0"/>
          </a:p>
          <a:p>
            <a:r>
              <a:rPr lang="zh-CN" altLang="en-US" sz="4000" b="1" dirty="0"/>
              <a:t> </a:t>
            </a:r>
            <a:r>
              <a:rPr lang="zh-CN" altLang="en-US" sz="4000" b="1" dirty="0" smtClean="0"/>
              <a:t>破碎老我</a:t>
            </a:r>
            <a:endParaRPr lang="en-US" altLang="zh-CN" sz="4000" b="1" dirty="0" smtClean="0"/>
          </a:p>
          <a:p>
            <a:r>
              <a:rPr lang="zh-CN" altLang="en-US" sz="4000" b="1" dirty="0"/>
              <a:t> </a:t>
            </a:r>
            <a:r>
              <a:rPr lang="zh-CN" altLang="en-US" sz="4000" b="1" dirty="0" smtClean="0"/>
              <a:t>顺服基督</a:t>
            </a:r>
            <a:endParaRPr lang="en-US" altLang="zh-CN" sz="4000" b="1" dirty="0" smtClean="0"/>
          </a:p>
          <a:p>
            <a:r>
              <a:rPr lang="zh-CN" altLang="en-US" sz="4000" b="1" dirty="0"/>
              <a:t> </a:t>
            </a:r>
            <a:r>
              <a:rPr lang="zh-CN" altLang="en-US" sz="4000" b="1" dirty="0" smtClean="0"/>
              <a:t>委身教会</a:t>
            </a:r>
            <a:endParaRPr lang="en-US" altLang="zh-CN" sz="4000" b="1" dirty="0" smtClean="0"/>
          </a:p>
          <a:p>
            <a:r>
              <a:rPr lang="zh-CN" altLang="en-US" sz="4000" b="1" dirty="0"/>
              <a:t> </a:t>
            </a:r>
            <a:r>
              <a:rPr lang="zh-CN" altLang="en-US" sz="4000" b="1" dirty="0" smtClean="0"/>
              <a:t>蒙恩受福</a:t>
            </a:r>
            <a:endParaRPr lang="en-SG" sz="4000" b="1" dirty="0"/>
          </a:p>
        </p:txBody>
      </p:sp>
    </p:spTree>
    <p:extLst>
      <p:ext uri="{BB962C8B-B14F-4D97-AF65-F5344CB8AC3E}">
        <p14:creationId xmlns:p14="http://schemas.microsoft.com/office/powerpoint/2010/main" val="1148160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5400" b="1" dirty="0" smtClean="0">
                <a:solidFill>
                  <a:srgbClr val="FF0000"/>
                </a:solidFill>
              </a:rPr>
              <a:t>合一</a:t>
            </a:r>
            <a:r>
              <a:rPr lang="zh-CN" altLang="en-US" sz="5400" b="1" dirty="0" smtClean="0"/>
              <a:t>的帮助</a:t>
            </a:r>
            <a:endParaRPr lang="en-SG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1411" y="2269676"/>
            <a:ext cx="8825659" cy="4421410"/>
          </a:xfrm>
        </p:spPr>
        <p:txBody>
          <a:bodyPr>
            <a:noAutofit/>
          </a:bodyPr>
          <a:lstStyle/>
          <a:p>
            <a:r>
              <a:rPr lang="zh-CN" altLang="en-US" sz="4000" b="1" dirty="0" smtClean="0"/>
              <a:t>字义辨析：</a:t>
            </a:r>
            <a:endParaRPr lang="en-US" altLang="zh-CN" sz="4000" b="1" dirty="0" smtClean="0"/>
          </a:p>
          <a:p>
            <a:pPr marL="0" indent="0">
              <a:buNone/>
            </a:pPr>
            <a:r>
              <a:rPr lang="en-US" sz="4000" b="1" dirty="0"/>
              <a:t> </a:t>
            </a:r>
            <a:r>
              <a:rPr lang="en-US" sz="4000" b="1" dirty="0" smtClean="0"/>
              <a:t>     </a:t>
            </a:r>
            <a:r>
              <a:rPr lang="en-US" altLang="zh-CN" sz="4000" b="1" dirty="0" smtClean="0"/>
              <a:t>- </a:t>
            </a:r>
            <a:r>
              <a:rPr lang="zh-CN" altLang="en-US" sz="4000" b="1" dirty="0" smtClean="0"/>
              <a:t>合一</a:t>
            </a:r>
            <a:endParaRPr lang="en-US" altLang="zh-CN" sz="4000" b="1" dirty="0" smtClean="0"/>
          </a:p>
          <a:p>
            <a:pPr marL="0" indent="0">
              <a:buNone/>
            </a:pPr>
            <a:r>
              <a:rPr lang="en-US" altLang="zh-CN" sz="4000" b="1" dirty="0"/>
              <a:t> </a:t>
            </a:r>
            <a:r>
              <a:rPr lang="en-US" altLang="zh-CN" sz="4000" b="1" dirty="0" smtClean="0"/>
              <a:t>        1. </a:t>
            </a:r>
            <a:r>
              <a:rPr lang="zh-CN" altLang="en-US" sz="4000" b="1" dirty="0" smtClean="0"/>
              <a:t>一：生命一体化</a:t>
            </a:r>
            <a:endParaRPr lang="en-US" altLang="zh-CN" sz="4000" b="1" dirty="0" smtClean="0"/>
          </a:p>
          <a:p>
            <a:pPr marL="0" indent="0">
              <a:buNone/>
            </a:pPr>
            <a:r>
              <a:rPr lang="en-US" sz="4000" b="1" dirty="0"/>
              <a:t> </a:t>
            </a:r>
            <a:r>
              <a:rPr lang="en-US" sz="4000" b="1" dirty="0" smtClean="0"/>
              <a:t>        </a:t>
            </a:r>
            <a:r>
              <a:rPr lang="en-US" altLang="zh-CN" sz="4000" b="1" dirty="0" smtClean="0"/>
              <a:t>2. </a:t>
            </a:r>
            <a:r>
              <a:rPr lang="zh-CN" altLang="en-US" sz="4000" b="1" dirty="0" smtClean="0"/>
              <a:t>往</a:t>
            </a:r>
            <a:r>
              <a:rPr lang="zh-CN" altLang="en-US" sz="4000" b="1" dirty="0"/>
              <a:t>这方</a:t>
            </a:r>
            <a:r>
              <a:rPr lang="en-US" altLang="zh-CN" sz="4000" b="1" dirty="0"/>
              <a:t>/</a:t>
            </a:r>
            <a:r>
              <a:rPr lang="zh-CN" altLang="en-US" sz="4000" b="1" dirty="0"/>
              <a:t>那</a:t>
            </a:r>
            <a:r>
              <a:rPr lang="zh-CN" altLang="en-US" sz="4000" b="1" dirty="0" smtClean="0"/>
              <a:t>方</a:t>
            </a:r>
            <a:endParaRPr lang="en-US" altLang="zh-CN" sz="4000" b="1" dirty="0" smtClean="0"/>
          </a:p>
          <a:p>
            <a:pPr marL="0" indent="0">
              <a:buNone/>
            </a:pPr>
            <a:endParaRPr lang="en-US" altLang="zh-CN" b="1" dirty="0" smtClean="0"/>
          </a:p>
          <a:p>
            <a:pPr marL="0" indent="0">
              <a:buNone/>
            </a:pPr>
            <a:r>
              <a:rPr lang="zh-CN" altLang="en-US" sz="2000" b="1" dirty="0" smtClean="0"/>
              <a:t>约翰福音</a:t>
            </a:r>
            <a:r>
              <a:rPr lang="en-US" altLang="zh-CN" sz="2000" b="1" dirty="0" smtClean="0"/>
              <a:t>17</a:t>
            </a:r>
            <a:r>
              <a:rPr lang="zh-CN" altLang="en-US" sz="2000" b="1" dirty="0" smtClean="0"/>
              <a:t>章</a:t>
            </a:r>
            <a:r>
              <a:rPr lang="en-US" altLang="zh-CN" sz="2000" b="1" dirty="0" smtClean="0"/>
              <a:t>22</a:t>
            </a:r>
            <a:r>
              <a:rPr lang="zh-CN" altLang="en-US" sz="2000" b="1" dirty="0" smtClean="0"/>
              <a:t>节：</a:t>
            </a:r>
            <a:r>
              <a:rPr lang="zh-CN" altLang="en-US" sz="2000" b="1" dirty="0"/>
              <a:t>你所赐给我的荣耀、我已赐给他们、使他们合而为一、像我们合而为一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 </a:t>
            </a:r>
            <a:r>
              <a:rPr lang="en-US" sz="2000" b="1" dirty="0"/>
              <a:t>     </a:t>
            </a:r>
            <a:endParaRPr lang="en-SG" sz="2000" b="1" dirty="0"/>
          </a:p>
        </p:txBody>
      </p:sp>
    </p:spTree>
    <p:extLst>
      <p:ext uri="{BB962C8B-B14F-4D97-AF65-F5344CB8AC3E}">
        <p14:creationId xmlns:p14="http://schemas.microsoft.com/office/powerpoint/2010/main" val="2617832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5400" b="1" dirty="0" smtClean="0"/>
              <a:t>合一的途径</a:t>
            </a:r>
            <a:endParaRPr lang="en-SG" sz="5400" b="1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5415613"/>
              </p:ext>
            </p:extLst>
          </p:nvPr>
        </p:nvGraphicFramePr>
        <p:xfrm>
          <a:off x="362857" y="627368"/>
          <a:ext cx="11054671" cy="73115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Arrow 4"/>
          <p:cNvSpPr/>
          <p:nvPr/>
        </p:nvSpPr>
        <p:spPr>
          <a:xfrm rot="18303145">
            <a:off x="4051047" y="3595397"/>
            <a:ext cx="1125143" cy="4494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Left-Right Arrow 5"/>
          <p:cNvSpPr/>
          <p:nvPr/>
        </p:nvSpPr>
        <p:spPr>
          <a:xfrm>
            <a:off x="5081525" y="5297459"/>
            <a:ext cx="1303235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Right Arrow 6"/>
          <p:cNvSpPr/>
          <p:nvPr/>
        </p:nvSpPr>
        <p:spPr>
          <a:xfrm rot="13673728">
            <a:off x="6472530" y="3566600"/>
            <a:ext cx="1151334" cy="5134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8799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5400" b="1" dirty="0" smtClean="0"/>
              <a:t>如何落地</a:t>
            </a:r>
            <a:endParaRPr lang="en-SG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7240" y="2414812"/>
            <a:ext cx="8825659" cy="4174673"/>
          </a:xfrm>
        </p:spPr>
        <p:txBody>
          <a:bodyPr>
            <a:noAutofit/>
          </a:bodyPr>
          <a:lstStyle/>
          <a:p>
            <a:r>
              <a:rPr lang="en-US" sz="3600" dirty="0" smtClean="0"/>
              <a:t> </a:t>
            </a:r>
            <a:r>
              <a:rPr lang="zh-CN" altLang="en-US" sz="3600" dirty="0"/>
              <a:t>圣</a:t>
            </a:r>
            <a:r>
              <a:rPr lang="zh-CN" altLang="en-US" sz="3600" dirty="0" smtClean="0"/>
              <a:t>父（头）：</a:t>
            </a:r>
            <a:r>
              <a:rPr lang="en-US" altLang="zh-CN" sz="3600" dirty="0" smtClean="0"/>
              <a:t>Designer </a:t>
            </a:r>
            <a:r>
              <a:rPr lang="zh-CN" altLang="en-US" sz="3600" dirty="0" smtClean="0"/>
              <a:t>发</a:t>
            </a:r>
            <a:r>
              <a:rPr lang="zh-CN" altLang="en-US" sz="3600" dirty="0"/>
              <a:t>送使命和旨</a:t>
            </a:r>
            <a:r>
              <a:rPr lang="zh-CN" altLang="en-US" sz="3600" dirty="0" smtClean="0"/>
              <a:t>意</a:t>
            </a:r>
            <a:endParaRPr lang="en-US" altLang="zh-CN" sz="3600" dirty="0" smtClean="0"/>
          </a:p>
          <a:p>
            <a:endParaRPr lang="en-US" altLang="zh-CN" sz="3600" dirty="0" smtClean="0"/>
          </a:p>
          <a:p>
            <a:r>
              <a:rPr lang="en-US" sz="3600" dirty="0"/>
              <a:t> </a:t>
            </a:r>
            <a:r>
              <a:rPr lang="zh-CN" altLang="en-US" sz="3600" dirty="0" smtClean="0"/>
              <a:t>圣子（身体）：</a:t>
            </a:r>
            <a:r>
              <a:rPr lang="en-US" altLang="zh-CN" sz="3600" dirty="0" smtClean="0"/>
              <a:t>Engineer </a:t>
            </a:r>
            <a:r>
              <a:rPr lang="zh-CN" altLang="en-US" sz="3600" dirty="0" smtClean="0"/>
              <a:t>承接父的使命</a:t>
            </a:r>
            <a:endParaRPr lang="en-US" altLang="zh-CN" sz="3600" dirty="0" smtClean="0"/>
          </a:p>
          <a:p>
            <a:pPr marL="0" indent="0">
              <a:buNone/>
            </a:pPr>
            <a:endParaRPr lang="en-US" altLang="zh-CN" sz="3600" dirty="0" smtClean="0"/>
          </a:p>
          <a:p>
            <a:r>
              <a:rPr lang="en-US" sz="3600" dirty="0"/>
              <a:t> </a:t>
            </a:r>
            <a:r>
              <a:rPr lang="zh-CN" altLang="en-US" sz="3600" dirty="0" smtClean="0"/>
              <a:t>圣徒（肌体</a:t>
            </a:r>
            <a:r>
              <a:rPr lang="en-US" altLang="zh-CN" sz="3600" dirty="0" smtClean="0"/>
              <a:t>): Follower </a:t>
            </a:r>
            <a:r>
              <a:rPr lang="zh-CN" altLang="en-US" sz="3600" dirty="0" smtClean="0"/>
              <a:t>学习子承接父的旨意去遵行基督的旨意</a:t>
            </a:r>
            <a:endParaRPr lang="en-SG" sz="3600" dirty="0"/>
          </a:p>
        </p:txBody>
      </p:sp>
    </p:spTree>
    <p:extLst>
      <p:ext uri="{BB962C8B-B14F-4D97-AF65-F5344CB8AC3E}">
        <p14:creationId xmlns:p14="http://schemas.microsoft.com/office/powerpoint/2010/main" val="3679198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5400" b="1" dirty="0"/>
              <a:t>合一的</a:t>
            </a:r>
            <a:r>
              <a:rPr lang="zh-CN" altLang="en-US" sz="5400" b="1" dirty="0">
                <a:solidFill>
                  <a:srgbClr val="FF0000"/>
                </a:solidFill>
              </a:rPr>
              <a:t>帮助</a:t>
            </a:r>
            <a:endParaRPr lang="en-SG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046" y="2124530"/>
            <a:ext cx="8825659" cy="4733469"/>
          </a:xfrm>
        </p:spPr>
        <p:txBody>
          <a:bodyPr>
            <a:noAutofit/>
          </a:bodyPr>
          <a:lstStyle/>
          <a:p>
            <a:r>
              <a:rPr lang="zh-CN" altLang="en-US" sz="3600" dirty="0" smtClean="0"/>
              <a:t>字义辨析</a:t>
            </a:r>
            <a:r>
              <a:rPr lang="en-US" sz="3600" dirty="0" smtClean="0"/>
              <a:t> </a:t>
            </a:r>
          </a:p>
          <a:p>
            <a:pPr marL="0" indent="0">
              <a:buNone/>
            </a:pPr>
            <a:r>
              <a:rPr lang="en-US" altLang="zh-CN" sz="3600" dirty="0" smtClean="0"/>
              <a:t>     - </a:t>
            </a:r>
            <a:r>
              <a:rPr lang="zh-CN" altLang="en-US" sz="3600" dirty="0"/>
              <a:t>帮助：</a:t>
            </a:r>
            <a:endParaRPr lang="en-US" altLang="zh-CN" sz="3600" dirty="0"/>
          </a:p>
          <a:p>
            <a:pPr marL="0" indent="0">
              <a:buNone/>
            </a:pPr>
            <a:r>
              <a:rPr lang="en-US" sz="3600" dirty="0"/>
              <a:t>         </a:t>
            </a:r>
            <a:r>
              <a:rPr lang="en-US" altLang="zh-CN" sz="3600" dirty="0"/>
              <a:t>1. </a:t>
            </a:r>
            <a:r>
              <a:rPr lang="zh-CN" altLang="en-US" sz="3600" dirty="0"/>
              <a:t>帮助：名词</a:t>
            </a:r>
            <a:r>
              <a:rPr lang="zh-CN" altLang="en-US" sz="3600" dirty="0" smtClean="0"/>
              <a:t>，阳性</a:t>
            </a:r>
            <a:r>
              <a:rPr lang="zh-CN" altLang="en-US" sz="3600" dirty="0"/>
              <a:t>单数</a:t>
            </a:r>
            <a:endParaRPr lang="en-US" altLang="zh-CN" sz="3600" dirty="0"/>
          </a:p>
          <a:p>
            <a:pPr marL="0" indent="0">
              <a:buNone/>
            </a:pPr>
            <a:r>
              <a:rPr lang="en-US" sz="3600" dirty="0"/>
              <a:t>         </a:t>
            </a:r>
            <a:r>
              <a:rPr lang="en-US" altLang="zh-CN" sz="3600" dirty="0"/>
              <a:t>2. </a:t>
            </a:r>
            <a:r>
              <a:rPr lang="zh-CN" altLang="en-US" sz="3600" dirty="0"/>
              <a:t>环绕 </a:t>
            </a:r>
            <a:endParaRPr lang="en-US" altLang="zh-CN" sz="3600" dirty="0"/>
          </a:p>
          <a:p>
            <a:pPr marL="0" indent="0">
              <a:buNone/>
            </a:pPr>
            <a:r>
              <a:rPr lang="en-US" altLang="zh-CN" sz="3600" dirty="0"/>
              <a:t>         3. </a:t>
            </a:r>
            <a:r>
              <a:rPr lang="zh-CN" altLang="en-US" sz="3600" dirty="0"/>
              <a:t>保卫， 庇护 </a:t>
            </a:r>
            <a:r>
              <a:rPr lang="en-US" altLang="zh-CN" sz="3600" dirty="0"/>
              <a:t>(defend) </a:t>
            </a:r>
          </a:p>
          <a:p>
            <a:pPr marL="0" indent="0">
              <a:buNone/>
            </a:pPr>
            <a:r>
              <a:rPr lang="en-US" altLang="zh-CN" sz="3600" dirty="0"/>
              <a:t>         4. </a:t>
            </a:r>
            <a:r>
              <a:rPr lang="zh-CN" altLang="en-US" sz="3600" dirty="0"/>
              <a:t>支持</a:t>
            </a:r>
            <a:endParaRPr lang="en-SG" sz="3600" dirty="0"/>
          </a:p>
          <a:p>
            <a:pPr marL="0" indent="0">
              <a:buNone/>
            </a:pPr>
            <a:r>
              <a:rPr lang="en-US" sz="4000" dirty="0" smtClean="0"/>
              <a:t> </a:t>
            </a:r>
            <a:r>
              <a:rPr lang="zh-CN" altLang="en-US" sz="2000" b="1" dirty="0"/>
              <a:t>创世纪</a:t>
            </a:r>
            <a:r>
              <a:rPr lang="en-US" altLang="zh-CN" sz="2000" b="1" dirty="0"/>
              <a:t>2</a:t>
            </a:r>
            <a:r>
              <a:rPr lang="zh-CN" altLang="en-US" sz="2000" b="1" dirty="0"/>
              <a:t>：</a:t>
            </a:r>
            <a:r>
              <a:rPr lang="en-US" altLang="zh-CN" sz="2000" b="1" dirty="0"/>
              <a:t>18</a:t>
            </a:r>
            <a:r>
              <a:rPr lang="zh-CN" altLang="en-US" sz="2000" b="1" dirty="0" smtClean="0"/>
              <a:t>节  </a:t>
            </a:r>
            <a:r>
              <a:rPr lang="zh-CN" altLang="en-US" sz="2000" b="1" dirty="0"/>
              <a:t>耶和华　神说、那人独居不好、我要为他造一个配偶帮助他</a:t>
            </a:r>
            <a:endParaRPr lang="en-SG" sz="2000" b="1" dirty="0"/>
          </a:p>
        </p:txBody>
      </p:sp>
    </p:spTree>
    <p:extLst>
      <p:ext uri="{BB962C8B-B14F-4D97-AF65-F5344CB8AC3E}">
        <p14:creationId xmlns:p14="http://schemas.microsoft.com/office/powerpoint/2010/main" val="3322208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5400" b="1" dirty="0"/>
              <a:t>如何帮助</a:t>
            </a:r>
            <a:endParaRPr lang="en-SG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7944" y="2610762"/>
            <a:ext cx="9477828" cy="4247238"/>
          </a:xfrm>
        </p:spPr>
        <p:txBody>
          <a:bodyPr/>
          <a:lstStyle/>
          <a:p>
            <a:r>
              <a:rPr lang="en-US" sz="2800" dirty="0" smtClean="0"/>
              <a:t> </a:t>
            </a:r>
            <a:r>
              <a:rPr lang="zh-CN" altLang="en-US" sz="5400" dirty="0" smtClean="0"/>
              <a:t>帮助的本质</a:t>
            </a:r>
            <a:endParaRPr lang="en-US" altLang="zh-CN" sz="5400" dirty="0" smtClean="0"/>
          </a:p>
          <a:p>
            <a:pPr marL="0" indent="0">
              <a:buNone/>
            </a:pPr>
            <a:r>
              <a:rPr lang="en-US" altLang="zh-CN" sz="5400" dirty="0"/>
              <a:t> </a:t>
            </a:r>
            <a:r>
              <a:rPr lang="en-US" altLang="zh-CN" sz="5400" dirty="0" smtClean="0"/>
              <a:t>  </a:t>
            </a:r>
            <a:r>
              <a:rPr lang="zh-CN" altLang="en-US" sz="5400" dirty="0" smtClean="0"/>
              <a:t>认清身份，源于一体，</a:t>
            </a:r>
            <a:endParaRPr lang="en-US" altLang="zh-CN" sz="5400" dirty="0" smtClean="0"/>
          </a:p>
          <a:p>
            <a:pPr marL="0" indent="0">
              <a:buNone/>
            </a:pPr>
            <a:r>
              <a:rPr lang="zh-CN" altLang="en-US" sz="5400" dirty="0" smtClean="0"/>
              <a:t>   不同功用，建造基督</a:t>
            </a:r>
            <a:endParaRPr lang="en-US" altLang="zh-CN" sz="5400" dirty="0" smtClean="0"/>
          </a:p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047644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5400" b="1" dirty="0" smtClean="0"/>
              <a:t>如何帮助</a:t>
            </a:r>
            <a:endParaRPr lang="en-SG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725" y="2400299"/>
            <a:ext cx="8825659" cy="3927929"/>
          </a:xfrm>
        </p:spPr>
        <p:txBody>
          <a:bodyPr>
            <a:noAutofit/>
          </a:bodyPr>
          <a:lstStyle/>
          <a:p>
            <a:r>
              <a:rPr lang="en-US" sz="3200" dirty="0" smtClean="0"/>
              <a:t> </a:t>
            </a:r>
            <a:r>
              <a:rPr lang="zh-CN" altLang="en-US" sz="3200" dirty="0" smtClean="0"/>
              <a:t>帮助的功用</a:t>
            </a:r>
            <a:endParaRPr lang="en-US" altLang="zh-CN" sz="32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/>
              <a:t> </a:t>
            </a:r>
            <a:r>
              <a:rPr lang="zh-CN" altLang="en-US" sz="3200" dirty="0" smtClean="0"/>
              <a:t>环绕：</a:t>
            </a:r>
            <a:endParaRPr lang="en-US" altLang="zh-CN" sz="3200" dirty="0" smtClean="0"/>
          </a:p>
          <a:p>
            <a:pPr marL="0" indent="0">
              <a:buNone/>
            </a:pPr>
            <a:r>
              <a:rPr lang="en-US" altLang="zh-CN" sz="3200" b="1" dirty="0"/>
              <a:t> </a:t>
            </a:r>
            <a:r>
              <a:rPr lang="en-US" altLang="zh-CN" sz="3200" b="1" dirty="0" smtClean="0"/>
              <a:t>        </a:t>
            </a:r>
            <a:r>
              <a:rPr lang="zh-CN" altLang="en-US" sz="3200" b="1" dirty="0" smtClean="0"/>
              <a:t>陪</a:t>
            </a:r>
            <a:r>
              <a:rPr lang="zh-CN" altLang="en-US" sz="3200" b="1" dirty="0"/>
              <a:t>伴 （ 姐妹的本能）</a:t>
            </a:r>
            <a:endParaRPr lang="en-US" altLang="zh-CN" sz="3200" b="1" dirty="0"/>
          </a:p>
          <a:p>
            <a:pPr marL="0" indent="0">
              <a:buNone/>
            </a:pPr>
            <a:r>
              <a:rPr lang="zh-CN" altLang="en-US" sz="3200" b="1" dirty="0"/>
              <a:t>    </a:t>
            </a:r>
            <a:r>
              <a:rPr lang="zh-CN" altLang="en-US" sz="3200" b="1" dirty="0" smtClean="0"/>
              <a:t>       </a:t>
            </a:r>
            <a:r>
              <a:rPr lang="en-US" altLang="zh-CN" sz="3200" b="1" dirty="0" smtClean="0"/>
              <a:t>-</a:t>
            </a:r>
            <a:r>
              <a:rPr lang="zh-CN" altLang="en-US" sz="3200" b="1" dirty="0" smtClean="0"/>
              <a:t> 共</a:t>
            </a:r>
            <a:r>
              <a:rPr lang="zh-CN" altLang="en-US" sz="3200" b="1" dirty="0"/>
              <a:t>同参与牧养带领小组</a:t>
            </a:r>
            <a:endParaRPr lang="en-US" altLang="zh-CN" sz="3200" b="1" dirty="0"/>
          </a:p>
          <a:p>
            <a:pPr marL="0" indent="0">
              <a:buNone/>
            </a:pPr>
            <a:r>
              <a:rPr lang="zh-CN" altLang="en-US" sz="3200" b="1" dirty="0"/>
              <a:t>          </a:t>
            </a:r>
            <a:r>
              <a:rPr lang="zh-CN" altLang="en-US" sz="3200" b="1" dirty="0" smtClean="0"/>
              <a:t> </a:t>
            </a:r>
            <a:r>
              <a:rPr lang="en-US" altLang="zh-CN" sz="3200" b="1" dirty="0" smtClean="0"/>
              <a:t>-</a:t>
            </a:r>
            <a:r>
              <a:rPr lang="zh-CN" altLang="en-US" sz="3200" b="1" dirty="0" smtClean="0"/>
              <a:t> 共</a:t>
            </a:r>
            <a:r>
              <a:rPr lang="zh-CN" altLang="en-US" sz="3200" b="1" dirty="0"/>
              <a:t>同参与教会同工会</a:t>
            </a:r>
            <a:endParaRPr lang="en-US" altLang="zh-CN" sz="3200" b="1" dirty="0"/>
          </a:p>
          <a:p>
            <a:pPr marL="0" indent="0">
              <a:buNone/>
            </a:pPr>
            <a:r>
              <a:rPr lang="zh-CN" altLang="en-US" sz="3200" b="1" dirty="0"/>
              <a:t>           </a:t>
            </a:r>
            <a:r>
              <a:rPr lang="en-US" altLang="zh-CN" sz="3200" b="1" dirty="0"/>
              <a:t>-</a:t>
            </a:r>
            <a:r>
              <a:rPr lang="zh-CN" altLang="en-US" sz="3200" b="1" dirty="0"/>
              <a:t> 共同参与国度宣教</a:t>
            </a:r>
            <a:endParaRPr lang="en-US" altLang="zh-CN" sz="3200" b="1" dirty="0"/>
          </a:p>
          <a:p>
            <a:pPr marL="0" indent="0">
              <a:buNone/>
            </a:pPr>
            <a:endParaRPr lang="en-US" altLang="zh-CN" sz="3200" dirty="0" smtClean="0"/>
          </a:p>
          <a:p>
            <a:pPr marL="0" indent="0">
              <a:buNone/>
            </a:pPr>
            <a:r>
              <a:rPr lang="en-US" altLang="zh-CN" sz="3200" dirty="0" smtClean="0"/>
              <a:t>    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</a:t>
            </a:r>
            <a:endParaRPr lang="en-SG" sz="3200" dirty="0"/>
          </a:p>
        </p:txBody>
      </p:sp>
      <p:sp>
        <p:nvSpPr>
          <p:cNvPr id="4" name="Rectangle 3"/>
          <p:cNvSpPr/>
          <p:nvPr/>
        </p:nvSpPr>
        <p:spPr>
          <a:xfrm>
            <a:off x="7852250" y="3324756"/>
            <a:ext cx="3890809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36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陪伴弟兄的同时，</a:t>
            </a:r>
            <a:endParaRPr lang="en-US" altLang="zh-CN" sz="3600" b="1" cap="none" spc="0" dirty="0" smtClean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lang="zh-CN" altLang="en-US" sz="36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享受被陪伴</a:t>
            </a:r>
            <a:endParaRPr lang="en-US" sz="36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2166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5400" b="1" dirty="0" smtClean="0"/>
              <a:t>如何帮助</a:t>
            </a:r>
            <a:endParaRPr lang="en-SG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153" y="2385785"/>
            <a:ext cx="8825659" cy="4842329"/>
          </a:xfrm>
        </p:spPr>
        <p:txBody>
          <a:bodyPr>
            <a:noAutofit/>
          </a:bodyPr>
          <a:lstStyle/>
          <a:p>
            <a:r>
              <a:rPr lang="en-US" sz="3200" dirty="0" smtClean="0"/>
              <a:t> </a:t>
            </a:r>
            <a:r>
              <a:rPr lang="zh-CN" altLang="en-US" sz="3200" dirty="0" smtClean="0"/>
              <a:t>帮助的功用</a:t>
            </a:r>
            <a:endParaRPr lang="en-US" altLang="zh-CN" sz="32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zh-CN" altLang="en-US" sz="3200" dirty="0"/>
              <a:t>保卫， 庇护 </a:t>
            </a:r>
            <a:r>
              <a:rPr lang="en-US" altLang="zh-CN" sz="3200" dirty="0"/>
              <a:t>(defend) </a:t>
            </a:r>
          </a:p>
          <a:p>
            <a:pPr marL="0" indent="0">
              <a:buNone/>
            </a:pPr>
            <a:r>
              <a:rPr lang="zh-CN" altLang="en-US" sz="3200" b="1" dirty="0"/>
              <a:t>           </a:t>
            </a:r>
            <a:r>
              <a:rPr lang="en-US" altLang="zh-CN" sz="3200" b="1" dirty="0"/>
              <a:t>- </a:t>
            </a:r>
            <a:r>
              <a:rPr lang="zh-CN" altLang="en-US" sz="3200" b="1" dirty="0"/>
              <a:t>鼓励</a:t>
            </a:r>
            <a:endParaRPr lang="en-US" altLang="zh-CN" sz="3200" b="1" dirty="0"/>
          </a:p>
          <a:p>
            <a:pPr marL="0" indent="0">
              <a:buNone/>
            </a:pPr>
            <a:r>
              <a:rPr lang="zh-CN" altLang="en-US" sz="3200" b="1" dirty="0"/>
              <a:t>           </a:t>
            </a:r>
            <a:r>
              <a:rPr lang="en-US" altLang="zh-CN" sz="3200" b="1" dirty="0"/>
              <a:t>-</a:t>
            </a:r>
            <a:r>
              <a:rPr lang="zh-CN" altLang="en-US" sz="3200" b="1" dirty="0"/>
              <a:t> 鞭</a:t>
            </a:r>
            <a:r>
              <a:rPr lang="zh-CN" altLang="en-US" sz="3200" b="1" dirty="0" smtClean="0"/>
              <a:t>策</a:t>
            </a:r>
            <a:endParaRPr lang="en-US" altLang="zh-CN" sz="32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zh-CN" altLang="en-US" sz="3200" dirty="0"/>
              <a:t>支</a:t>
            </a:r>
            <a:r>
              <a:rPr lang="zh-CN" altLang="en-US" sz="3200" dirty="0" smtClean="0"/>
              <a:t>持</a:t>
            </a:r>
            <a:endParaRPr lang="en-US" altLang="zh-CN" sz="3200" dirty="0" smtClean="0"/>
          </a:p>
          <a:p>
            <a:pPr marL="0" indent="0">
              <a:buNone/>
            </a:pPr>
            <a:r>
              <a:rPr lang="en-US" altLang="zh-CN" sz="3200" dirty="0"/>
              <a:t> </a:t>
            </a:r>
            <a:r>
              <a:rPr lang="en-US" altLang="zh-CN" sz="3200" dirty="0" smtClean="0"/>
              <a:t>          - </a:t>
            </a:r>
            <a:r>
              <a:rPr lang="zh-CN" altLang="en-US" sz="3200" b="1" dirty="0"/>
              <a:t>点赞，服侍，帮助</a:t>
            </a:r>
            <a:endParaRPr lang="en-US" altLang="zh-CN" sz="3200" b="1" dirty="0"/>
          </a:p>
          <a:p>
            <a:pPr marL="0" indent="0">
              <a:buNone/>
            </a:pPr>
            <a:r>
              <a:rPr lang="en-US" altLang="zh-CN" sz="3200" dirty="0" smtClean="0"/>
              <a:t>    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</a:t>
            </a:r>
            <a:endParaRPr lang="en-SG" sz="3200" dirty="0"/>
          </a:p>
        </p:txBody>
      </p:sp>
    </p:spTree>
    <p:extLst>
      <p:ext uri="{BB962C8B-B14F-4D97-AF65-F5344CB8AC3E}">
        <p14:creationId xmlns:p14="http://schemas.microsoft.com/office/powerpoint/2010/main" val="171381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5400" b="1" dirty="0">
                <a:solidFill>
                  <a:schemeClr val="bg1"/>
                </a:solidFill>
              </a:rPr>
              <a:t>帮助者</a:t>
            </a:r>
            <a:endParaRPr lang="en-SG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582" y="2036829"/>
            <a:ext cx="8825659" cy="4938737"/>
          </a:xfrm>
        </p:spPr>
        <p:txBody>
          <a:bodyPr>
            <a:noAutofit/>
          </a:bodyPr>
          <a:lstStyle/>
          <a:p>
            <a:r>
              <a:rPr lang="zh-CN" altLang="en-US" sz="2000" b="1" dirty="0" smtClean="0"/>
              <a:t>帮</a:t>
            </a:r>
            <a:r>
              <a:rPr lang="zh-CN" altLang="en-US" sz="2000" b="1" dirty="0" smtClean="0"/>
              <a:t>助 （ 服侍丈夫如同服侍主）</a:t>
            </a:r>
            <a:endParaRPr lang="en-US" altLang="zh-CN" sz="2000" b="1" dirty="0" smtClean="0"/>
          </a:p>
          <a:p>
            <a:pPr marL="0" indent="0">
              <a:buNone/>
            </a:pPr>
            <a:r>
              <a:rPr lang="zh-CN" altLang="en-US" sz="2000" b="1" dirty="0"/>
              <a:t> </a:t>
            </a:r>
            <a:r>
              <a:rPr lang="zh-CN" altLang="en-US" sz="2000" b="1" dirty="0" smtClean="0"/>
              <a:t>       </a:t>
            </a:r>
            <a:r>
              <a:rPr lang="zh-CN" altLang="en-US" sz="2000" b="1" dirty="0"/>
              <a:t> </a:t>
            </a:r>
            <a:r>
              <a:rPr lang="zh-CN" altLang="en-US" sz="2000" b="1" dirty="0" smtClean="0"/>
              <a:t> </a:t>
            </a:r>
            <a:r>
              <a:rPr lang="zh-CN" altLang="en-US" sz="2000" b="1" dirty="0"/>
              <a:t> </a:t>
            </a:r>
            <a:r>
              <a:rPr lang="en-US" altLang="zh-CN" sz="2000" b="1" dirty="0" smtClean="0"/>
              <a:t>-</a:t>
            </a:r>
            <a:r>
              <a:rPr lang="zh-CN" altLang="en-US" sz="2000" b="1" dirty="0" smtClean="0"/>
              <a:t> </a:t>
            </a:r>
            <a:r>
              <a:rPr lang="zh-CN" altLang="en-US" sz="2000" b="1" dirty="0" smtClean="0"/>
              <a:t>顺服 （ 内在生命的态度和动机，而非外在意见的不同）</a:t>
            </a:r>
            <a:endParaRPr lang="en-US" altLang="zh-CN" sz="2000" b="1" dirty="0" smtClean="0"/>
          </a:p>
          <a:p>
            <a:pPr marL="0" indent="0">
              <a:buNone/>
            </a:pPr>
            <a:r>
              <a:rPr lang="zh-CN" altLang="en-US" sz="2000" b="1" dirty="0"/>
              <a:t> </a:t>
            </a:r>
            <a:r>
              <a:rPr lang="zh-CN" altLang="en-US" sz="2000" b="1" dirty="0" smtClean="0"/>
              <a:t>         </a:t>
            </a:r>
            <a:r>
              <a:rPr lang="en-US" altLang="zh-CN" sz="2000" b="1" dirty="0" smtClean="0"/>
              <a:t>-</a:t>
            </a:r>
            <a:r>
              <a:rPr lang="zh-CN" altLang="en-US" sz="2000" b="1" dirty="0" smtClean="0"/>
              <a:t> 夫逆主：接受更高权柄的管教和归正</a:t>
            </a:r>
            <a:endParaRPr lang="en-US" altLang="zh-CN" sz="2000" b="1" dirty="0" smtClean="0"/>
          </a:p>
          <a:p>
            <a:pPr marL="0" indent="0">
              <a:buNone/>
            </a:pPr>
            <a:r>
              <a:rPr lang="zh-CN" altLang="en-US" sz="2000" b="1" dirty="0"/>
              <a:t> </a:t>
            </a:r>
            <a:r>
              <a:rPr lang="zh-CN" altLang="en-US" sz="2000" b="1" dirty="0" smtClean="0"/>
              <a:t>         </a:t>
            </a:r>
            <a:r>
              <a:rPr lang="en-US" altLang="zh-CN" sz="2000" b="1" dirty="0" smtClean="0"/>
              <a:t>-</a:t>
            </a:r>
            <a:r>
              <a:rPr lang="zh-CN" altLang="en-US" sz="2000" b="1" dirty="0" smtClean="0"/>
              <a:t> 夫顺主：点赞， 服侍， 帮助</a:t>
            </a:r>
            <a:endParaRPr lang="en-US" altLang="zh-CN" sz="2000" b="1" dirty="0" smtClean="0"/>
          </a:p>
          <a:p>
            <a:r>
              <a:rPr lang="zh-CN" altLang="en-US" sz="2000" b="1" dirty="0"/>
              <a:t> </a:t>
            </a:r>
            <a:r>
              <a:rPr lang="zh-CN" altLang="en-US" sz="2000" b="1" dirty="0" smtClean="0"/>
              <a:t>敬重 </a:t>
            </a:r>
            <a:r>
              <a:rPr lang="en-US" altLang="zh-CN" sz="2000" b="1" dirty="0" smtClean="0"/>
              <a:t>( Fear of ) </a:t>
            </a:r>
            <a:endParaRPr lang="en-SG" sz="2000" b="1" dirty="0"/>
          </a:p>
        </p:txBody>
      </p:sp>
    </p:spTree>
    <p:extLst>
      <p:ext uri="{BB962C8B-B14F-4D97-AF65-F5344CB8AC3E}">
        <p14:creationId xmlns:p14="http://schemas.microsoft.com/office/powerpoint/2010/main" val="2330952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9490674"/>
              </p:ext>
            </p:extLst>
          </p:nvPr>
        </p:nvGraphicFramePr>
        <p:xfrm>
          <a:off x="656823" y="296214"/>
          <a:ext cx="10354613" cy="65617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555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5400" b="1" dirty="0"/>
              <a:t>如何达到</a:t>
            </a:r>
            <a:endParaRPr lang="en-SG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1491" y="2327732"/>
            <a:ext cx="8825659" cy="43996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4800" dirty="0"/>
              <a:t>十架窄路</a:t>
            </a:r>
            <a:r>
              <a:rPr lang="zh-CN" altLang="en-US" sz="4800" dirty="0" smtClean="0"/>
              <a:t>，必须背负</a:t>
            </a:r>
            <a:endParaRPr lang="en-US" altLang="zh-CN" sz="4800" dirty="0" smtClean="0"/>
          </a:p>
          <a:p>
            <a:pPr marL="0" indent="0">
              <a:buNone/>
            </a:pPr>
            <a:r>
              <a:rPr lang="zh-CN" altLang="en-US" sz="4800" dirty="0"/>
              <a:t>立定心志</a:t>
            </a:r>
            <a:r>
              <a:rPr lang="zh-CN" altLang="en-US" sz="4800" dirty="0" smtClean="0"/>
              <a:t>，</a:t>
            </a:r>
            <a:r>
              <a:rPr lang="zh-CN" altLang="en-US" sz="4800" dirty="0"/>
              <a:t>弃我随主</a:t>
            </a:r>
            <a:endParaRPr lang="en-US" altLang="zh-CN" sz="4800" dirty="0" smtClean="0"/>
          </a:p>
          <a:p>
            <a:pPr marL="0" indent="0">
              <a:buNone/>
            </a:pPr>
            <a:r>
              <a:rPr lang="zh-CN" altLang="en-US" sz="4800" dirty="0" smtClean="0"/>
              <a:t>饥渴慕义，圣灵光照</a:t>
            </a:r>
            <a:endParaRPr lang="en-US" altLang="zh-CN" sz="4800" dirty="0" smtClean="0"/>
          </a:p>
          <a:p>
            <a:pPr marL="0" indent="0">
              <a:buNone/>
            </a:pPr>
            <a:r>
              <a:rPr lang="zh-CN" altLang="en-US" sz="4800" dirty="0" smtClean="0"/>
              <a:t>忧伤痛悔，领受恩膏</a:t>
            </a:r>
            <a:endParaRPr lang="en-US" altLang="zh-CN" sz="4800" dirty="0" smtClean="0"/>
          </a:p>
          <a:p>
            <a:pPr marL="0" indent="0">
              <a:buNone/>
            </a:pPr>
            <a:r>
              <a:rPr lang="zh-CN" altLang="en-US" sz="4800" dirty="0"/>
              <a:t>破茧而出</a:t>
            </a:r>
            <a:r>
              <a:rPr lang="zh-CN" altLang="en-US" sz="4800" dirty="0" smtClean="0"/>
              <a:t>，荣耀帮助</a:t>
            </a:r>
            <a:endParaRPr lang="en-SG" sz="4800" dirty="0"/>
          </a:p>
        </p:txBody>
      </p:sp>
    </p:spTree>
    <p:extLst>
      <p:ext uri="{BB962C8B-B14F-4D97-AF65-F5344CB8AC3E}">
        <p14:creationId xmlns:p14="http://schemas.microsoft.com/office/powerpoint/2010/main" val="14748304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534511" cy="706964"/>
          </a:xfrm>
        </p:spPr>
        <p:txBody>
          <a:bodyPr/>
          <a:lstStyle/>
          <a:p>
            <a:r>
              <a:rPr lang="zh-CN" altLang="en-US" sz="5400" b="1" dirty="0">
                <a:solidFill>
                  <a:schemeClr val="bg1"/>
                </a:solidFill>
              </a:rPr>
              <a:t>荣耀的帮助</a:t>
            </a:r>
            <a:r>
              <a:rPr lang="zh-CN" altLang="en-US" sz="5400" b="1" dirty="0" smtClean="0">
                <a:solidFill>
                  <a:schemeClr val="bg1"/>
                </a:solidFill>
              </a:rPr>
              <a:t>者，同承生命之恩</a:t>
            </a:r>
            <a:endParaRPr lang="en-SG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848199"/>
            <a:ext cx="9804967" cy="3416300"/>
          </a:xfrm>
        </p:spPr>
        <p:txBody>
          <a:bodyPr>
            <a:normAutofit/>
          </a:bodyPr>
          <a:lstStyle/>
          <a:p>
            <a:r>
              <a:rPr lang="zh-CN" altLang="en-US" sz="2400" dirty="0"/>
              <a:t>你们作丈夫的、也要按情理和妻子同住．</a:t>
            </a:r>
            <a:r>
              <a:rPr lang="en-US" altLang="zh-CN" sz="2400" dirty="0"/>
              <a:t>〔</a:t>
            </a:r>
            <a:r>
              <a:rPr lang="zh-CN" altLang="en-US" sz="2400" dirty="0"/>
              <a:t>情理原文作知识</a:t>
            </a:r>
            <a:r>
              <a:rPr lang="en-US" altLang="zh-CN" sz="2400" dirty="0"/>
              <a:t>〕</a:t>
            </a:r>
            <a:r>
              <a:rPr lang="zh-CN" altLang="en-US" sz="2400" dirty="0"/>
              <a:t>因他比你软弱、</a:t>
            </a:r>
            <a:r>
              <a:rPr lang="en-US" altLang="zh-CN" sz="2400" dirty="0"/>
              <a:t>〔</a:t>
            </a:r>
            <a:r>
              <a:rPr lang="zh-CN" altLang="en-US" sz="2400" dirty="0"/>
              <a:t>比你软弱原文作是软弱的器皿</a:t>
            </a:r>
            <a:r>
              <a:rPr lang="en-US" altLang="zh-CN" sz="2400" dirty="0"/>
              <a:t>〕</a:t>
            </a:r>
            <a:r>
              <a:rPr lang="zh-CN" altLang="en-US" sz="2400" dirty="0"/>
              <a:t>与你</a:t>
            </a:r>
            <a:r>
              <a:rPr lang="zh-CN" altLang="en-US" sz="3200" b="1" dirty="0">
                <a:solidFill>
                  <a:schemeClr val="accent6">
                    <a:lumMod val="75000"/>
                  </a:schemeClr>
                </a:solidFill>
              </a:rPr>
              <a:t>一同承受生命之恩的</a:t>
            </a:r>
            <a:r>
              <a:rPr lang="zh-CN" altLang="en-US" sz="2400" dirty="0"/>
              <a:t>、所以要敬重他．这样便叫你们的祷告没有阻碍</a:t>
            </a:r>
            <a:r>
              <a:rPr lang="zh-CN" altLang="en-US" sz="2400" dirty="0" smtClean="0"/>
              <a:t>。</a:t>
            </a:r>
            <a:r>
              <a:rPr lang="en-US" altLang="zh-CN" sz="2400" dirty="0" smtClean="0"/>
              <a:t>( </a:t>
            </a:r>
            <a:r>
              <a:rPr lang="zh-CN" altLang="en-US" sz="2400" dirty="0" smtClean="0"/>
              <a:t>彼得前书</a:t>
            </a:r>
            <a:r>
              <a:rPr lang="en-US" altLang="zh-CN" sz="2400" dirty="0" smtClean="0"/>
              <a:t>3</a:t>
            </a:r>
            <a:r>
              <a:rPr lang="zh-CN" altLang="en-US" sz="2400" dirty="0" smtClean="0"/>
              <a:t>：</a:t>
            </a:r>
            <a:r>
              <a:rPr lang="en-US" altLang="zh-CN" sz="2400" dirty="0" smtClean="0"/>
              <a:t>7</a:t>
            </a:r>
            <a:r>
              <a:rPr lang="zh-CN" altLang="en-US" sz="2400" dirty="0" smtClean="0"/>
              <a:t>）</a:t>
            </a:r>
            <a:endParaRPr lang="en-SG" sz="2400" dirty="0"/>
          </a:p>
        </p:txBody>
      </p:sp>
    </p:spTree>
    <p:extLst>
      <p:ext uri="{BB962C8B-B14F-4D97-AF65-F5344CB8AC3E}">
        <p14:creationId xmlns:p14="http://schemas.microsoft.com/office/powerpoint/2010/main" val="1827534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5400" b="1" dirty="0" smtClean="0">
                <a:solidFill>
                  <a:schemeClr val="bg1"/>
                </a:solidFill>
              </a:rPr>
              <a:t>荣耀</a:t>
            </a:r>
            <a:endParaRPr lang="en-SG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98" y="2564863"/>
            <a:ext cx="8825659" cy="4080635"/>
          </a:xfrm>
        </p:spPr>
        <p:txBody>
          <a:bodyPr>
            <a:normAutofit/>
          </a:bodyPr>
          <a:lstStyle/>
          <a:p>
            <a:r>
              <a:rPr lang="zh-CN" altLang="en-US" sz="3200" b="1" dirty="0" smtClean="0"/>
              <a:t> </a:t>
            </a:r>
            <a:r>
              <a:rPr lang="en-US" altLang="zh-CN" sz="3200" b="1" dirty="0" smtClean="0"/>
              <a:t>Think</a:t>
            </a:r>
            <a:r>
              <a:rPr lang="zh-CN" altLang="en-US" sz="3200" b="1" dirty="0" smtClean="0"/>
              <a:t> （ 计划，蓝图）</a:t>
            </a:r>
            <a:endParaRPr lang="en-US" altLang="zh-CN" sz="3200" b="1" dirty="0" smtClean="0"/>
          </a:p>
          <a:p>
            <a:r>
              <a:rPr lang="en-US" altLang="zh-CN" sz="3200" b="1" dirty="0"/>
              <a:t> </a:t>
            </a:r>
            <a:r>
              <a:rPr lang="en-US" altLang="zh-CN" sz="3200" b="1" dirty="0" smtClean="0"/>
              <a:t>Apparent </a:t>
            </a:r>
            <a:r>
              <a:rPr lang="zh-CN" altLang="en-US" sz="3200" b="1" dirty="0" smtClean="0"/>
              <a:t>  （显然的 ）</a:t>
            </a:r>
            <a:endParaRPr lang="en-US" altLang="zh-CN" sz="3200" b="1" dirty="0" smtClean="0"/>
          </a:p>
          <a:p>
            <a:r>
              <a:rPr lang="en-US" sz="3200" b="1" dirty="0"/>
              <a:t> </a:t>
            </a:r>
            <a:r>
              <a:rPr lang="en-US" sz="3200" b="1" dirty="0" smtClean="0"/>
              <a:t>To show </a:t>
            </a:r>
            <a:r>
              <a:rPr lang="zh-CN" altLang="en-US" sz="3200" b="1" dirty="0" smtClean="0"/>
              <a:t>（彰显</a:t>
            </a:r>
            <a:r>
              <a:rPr lang="en-US" altLang="zh-CN" sz="3200" b="1" dirty="0" smtClean="0"/>
              <a:t>---</a:t>
            </a:r>
            <a:r>
              <a:rPr lang="zh-CN" altLang="en-US" sz="3200" b="1" dirty="0" smtClean="0"/>
              <a:t>蓝图</a:t>
            </a:r>
            <a:r>
              <a:rPr lang="en-US" altLang="zh-CN" sz="3200" b="1" dirty="0" smtClean="0"/>
              <a:t>-: Doing;</a:t>
            </a:r>
            <a:r>
              <a:rPr lang="zh-CN" altLang="en-US" sz="3200" b="1" dirty="0" smtClean="0"/>
              <a:t> 使命）</a:t>
            </a:r>
            <a:endParaRPr lang="en-US" altLang="zh-CN" sz="3200" b="1" dirty="0" smtClean="0"/>
          </a:p>
          <a:p>
            <a:endParaRPr lang="en-US" dirty="0"/>
          </a:p>
          <a:p>
            <a:pPr marL="0" indent="0">
              <a:buNone/>
            </a:pPr>
            <a:endParaRPr lang="en-US" altLang="zh-CN" sz="3200" b="1" dirty="0"/>
          </a:p>
          <a:p>
            <a:pPr marL="0" indent="0">
              <a:buNone/>
            </a:pPr>
            <a:r>
              <a:rPr lang="zh-CN" altLang="en-US" sz="4000" b="1" dirty="0" smtClean="0"/>
              <a:t>如何彰显神的荣耀？</a:t>
            </a:r>
            <a:endParaRPr lang="en-US" sz="4000" b="1" dirty="0" smtClean="0"/>
          </a:p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5682907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806242"/>
            <a:ext cx="8761413" cy="706964"/>
          </a:xfrm>
        </p:spPr>
        <p:txBody>
          <a:bodyPr/>
          <a:lstStyle/>
          <a:p>
            <a:r>
              <a:rPr lang="zh-CN" altLang="en-US" sz="5400" b="1" dirty="0" smtClean="0">
                <a:solidFill>
                  <a:schemeClr val="bg1"/>
                </a:solidFill>
              </a:rPr>
              <a:t>字义辨析</a:t>
            </a:r>
            <a:endParaRPr lang="en-SG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798" y="2178495"/>
            <a:ext cx="10603458" cy="4917761"/>
          </a:xfrm>
        </p:spPr>
        <p:txBody>
          <a:bodyPr>
            <a:noAutofit/>
          </a:bodyPr>
          <a:lstStyle/>
          <a:p>
            <a:r>
              <a:rPr lang="zh-CN" altLang="en-US" sz="2400" dirty="0"/>
              <a:t>我愿意你们知道、基督是各人的</a:t>
            </a:r>
            <a:r>
              <a:rPr lang="zh-CN" altLang="en-US" sz="4000" b="1" dirty="0">
                <a:solidFill>
                  <a:schemeClr val="accent1"/>
                </a:solidFill>
              </a:rPr>
              <a:t>头</a:t>
            </a:r>
            <a:r>
              <a:rPr lang="zh-CN" altLang="en-US" sz="2400" dirty="0"/>
              <a:t>．男人是女人的头、　神是基督的头</a:t>
            </a:r>
            <a:r>
              <a:rPr lang="zh-CN" altLang="en-US" sz="2400" dirty="0" smtClean="0"/>
              <a:t>。（哥林多前书 </a:t>
            </a:r>
            <a:r>
              <a:rPr lang="en-US" altLang="zh-CN" sz="2400" dirty="0"/>
              <a:t>11</a:t>
            </a:r>
            <a:r>
              <a:rPr lang="zh-CN" altLang="en-US" sz="2400" dirty="0"/>
              <a:t>： </a:t>
            </a:r>
            <a:r>
              <a:rPr lang="en-US" altLang="zh-CN" sz="2400" dirty="0"/>
              <a:t>3</a:t>
            </a:r>
            <a:r>
              <a:rPr lang="zh-CN" altLang="en-US" sz="2400" dirty="0" smtClean="0"/>
              <a:t>）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zh-CN" altLang="en-US" sz="4000" b="1" dirty="0" smtClean="0">
                <a:solidFill>
                  <a:schemeClr val="accent1"/>
                </a:solidFill>
              </a:rPr>
              <a:t>头</a:t>
            </a:r>
            <a:r>
              <a:rPr lang="en-US" altLang="zh-CN" sz="4000" b="1" dirty="0">
                <a:solidFill>
                  <a:schemeClr val="accent1"/>
                </a:solidFill>
              </a:rPr>
              <a:t> </a:t>
            </a:r>
            <a:r>
              <a:rPr lang="en-US" altLang="zh-CN" sz="2400" dirty="0" err="1" smtClean="0"/>
              <a:t>Kapto</a:t>
            </a:r>
            <a:r>
              <a:rPr lang="en-US" altLang="zh-CN" sz="2400" dirty="0" smtClean="0"/>
              <a:t> </a:t>
            </a:r>
            <a:r>
              <a:rPr lang="zh-CN" altLang="en-US" sz="2400" dirty="0" smtClean="0"/>
              <a:t>（ 在上面的）</a:t>
            </a:r>
            <a:endParaRPr lang="en-US" altLang="zh-CN" sz="2400" dirty="0" smtClean="0"/>
          </a:p>
          <a:p>
            <a:pPr>
              <a:buFontTx/>
              <a:buChar char="-"/>
            </a:pPr>
            <a:r>
              <a:rPr lang="en-US" altLang="zh-CN" sz="2400" dirty="0"/>
              <a:t> </a:t>
            </a:r>
            <a:r>
              <a:rPr lang="en-US" altLang="zh-CN" sz="2400" dirty="0" smtClean="0"/>
              <a:t>in the sense of seizing ( </a:t>
            </a:r>
            <a:r>
              <a:rPr lang="zh-CN" altLang="en-US" sz="2400" dirty="0" smtClean="0"/>
              <a:t>易被逮着 ）</a:t>
            </a:r>
            <a:endParaRPr lang="en-US" altLang="zh-CN" sz="2400" dirty="0" smtClean="0"/>
          </a:p>
          <a:p>
            <a:pPr>
              <a:buFontTx/>
              <a:buChar char="-"/>
            </a:pPr>
            <a:r>
              <a:rPr lang="zh-CN" altLang="en-US" sz="2400" dirty="0"/>
              <a:t> </a:t>
            </a:r>
            <a:r>
              <a:rPr lang="en-US" altLang="zh-CN" sz="2400" dirty="0" smtClean="0"/>
              <a:t>As the part of most readily taken hold of </a:t>
            </a:r>
          </a:p>
          <a:p>
            <a:pPr>
              <a:buFontTx/>
              <a:buChar char="-"/>
            </a:pPr>
            <a:r>
              <a:rPr lang="en-US" altLang="zh-CN" sz="2400" dirty="0"/>
              <a:t> </a:t>
            </a:r>
            <a:r>
              <a:rPr lang="zh-CN" altLang="en-US" sz="2400" dirty="0" smtClean="0"/>
              <a:t>在首要的位置</a:t>
            </a:r>
            <a:endParaRPr lang="en-US" altLang="zh-CN" sz="2400" dirty="0" smtClean="0"/>
          </a:p>
          <a:p>
            <a:pPr>
              <a:buFontTx/>
              <a:buChar char="-"/>
            </a:pPr>
            <a:r>
              <a:rPr lang="zh-CN" altLang="en-US" sz="2400" dirty="0"/>
              <a:t> </a:t>
            </a:r>
            <a:r>
              <a:rPr lang="zh-CN" altLang="en-US" sz="2400" dirty="0" smtClean="0"/>
              <a:t>总结： 站在首要的位置， 彰显神的蓝图， 承担神的使命， 传承神的祝福</a:t>
            </a:r>
            <a:r>
              <a:rPr lang="en-US" altLang="zh-CN" sz="2400" dirty="0" smtClean="0"/>
              <a:t>----</a:t>
            </a:r>
            <a:r>
              <a:rPr lang="zh-CN" altLang="en-US" sz="2400" dirty="0" smtClean="0"/>
              <a:t>表达神的荣耀</a:t>
            </a:r>
            <a:endParaRPr lang="en-US" altLang="zh-CN" sz="2400" dirty="0" smtClean="0"/>
          </a:p>
          <a:p>
            <a:pPr marL="0" indent="0">
              <a:buNone/>
            </a:pPr>
            <a:endParaRPr lang="en-SG" sz="2400" dirty="0"/>
          </a:p>
        </p:txBody>
      </p:sp>
    </p:spTree>
    <p:extLst>
      <p:ext uri="{BB962C8B-B14F-4D97-AF65-F5344CB8AC3E}">
        <p14:creationId xmlns:p14="http://schemas.microsoft.com/office/powerpoint/2010/main" val="2964196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5400" b="1" dirty="0">
                <a:solidFill>
                  <a:schemeClr val="bg1"/>
                </a:solidFill>
              </a:rPr>
              <a:t>人的使命和属灵次序</a:t>
            </a:r>
            <a:endParaRPr lang="en-SG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831" y="2384560"/>
            <a:ext cx="10217091" cy="4473440"/>
          </a:xfrm>
        </p:spPr>
        <p:txBody>
          <a:bodyPr>
            <a:normAutofit lnSpcReduction="10000"/>
          </a:bodyPr>
          <a:lstStyle/>
          <a:p>
            <a:r>
              <a:rPr lang="zh-CN" altLang="en-US" sz="2400" dirty="0"/>
              <a:t>神说、我们要照着我们的形像、按着我们的样式造</a:t>
            </a:r>
            <a:r>
              <a:rPr lang="zh-CN" altLang="en-US" sz="2800" b="1" dirty="0">
                <a:solidFill>
                  <a:srgbClr val="FF0000"/>
                </a:solidFill>
              </a:rPr>
              <a:t>人</a:t>
            </a:r>
            <a:r>
              <a:rPr lang="zh-CN" altLang="en-US" sz="2400" dirty="0"/>
              <a:t>、使他们</a:t>
            </a:r>
            <a:r>
              <a:rPr lang="zh-CN" altLang="en-US" sz="2800" b="1" dirty="0">
                <a:solidFill>
                  <a:srgbClr val="FF0000"/>
                </a:solidFill>
              </a:rPr>
              <a:t>管理</a:t>
            </a:r>
            <a:r>
              <a:rPr lang="zh-CN" altLang="en-US" sz="2400" dirty="0"/>
              <a:t>海里的鱼、空中的鸟、地上的牲畜、和全地、并地上所爬的一切昆虫。</a:t>
            </a:r>
            <a:r>
              <a:rPr lang="en-US" altLang="zh-CN" sz="2400" dirty="0"/>
              <a:t>(</a:t>
            </a:r>
            <a:r>
              <a:rPr lang="zh-CN" altLang="en-US" sz="2400" dirty="0"/>
              <a:t>创世纪 </a:t>
            </a:r>
            <a:r>
              <a:rPr lang="en-US" altLang="zh-CN" sz="2400" dirty="0"/>
              <a:t>1</a:t>
            </a:r>
            <a:r>
              <a:rPr lang="zh-CN" altLang="en-US" sz="2400" dirty="0"/>
              <a:t>：</a:t>
            </a:r>
            <a:r>
              <a:rPr lang="en-US" altLang="zh-CN" sz="2400" dirty="0"/>
              <a:t>26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r>
              <a:rPr lang="zh-CN" altLang="en-US" sz="2400" dirty="0" smtClean="0"/>
              <a:t> 我愿意你们知道、基督是各人的</a:t>
            </a:r>
            <a:r>
              <a:rPr lang="zh-CN" altLang="en-US" sz="2800" b="1" dirty="0">
                <a:solidFill>
                  <a:srgbClr val="FF0000"/>
                </a:solidFill>
              </a:rPr>
              <a:t>头</a:t>
            </a:r>
            <a:r>
              <a:rPr lang="zh-CN" altLang="en-US" sz="2400" dirty="0" smtClean="0"/>
              <a:t>．男人是女人的头、　神是基督的头。（哥林多前书 </a:t>
            </a:r>
            <a:r>
              <a:rPr lang="en-US" altLang="zh-CN" sz="2400" dirty="0" smtClean="0"/>
              <a:t>11</a:t>
            </a:r>
            <a:r>
              <a:rPr lang="zh-CN" altLang="en-US" sz="2400" dirty="0" smtClean="0"/>
              <a:t>： </a:t>
            </a:r>
            <a:r>
              <a:rPr lang="en-US" altLang="zh-CN" sz="2400" dirty="0" smtClean="0"/>
              <a:t>3</a:t>
            </a:r>
            <a:r>
              <a:rPr lang="zh-CN" altLang="en-US" sz="2400" dirty="0" smtClean="0"/>
              <a:t>）</a:t>
            </a:r>
            <a:endParaRPr lang="en-US" altLang="zh-CN" sz="2400" dirty="0" smtClean="0"/>
          </a:p>
          <a:p>
            <a:r>
              <a:rPr lang="zh-CN" altLang="en-US" sz="2400" dirty="0" smtClean="0"/>
              <a:t>耶和华的使者从荆棘里火焰中向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摩西</a:t>
            </a:r>
            <a:r>
              <a:rPr lang="zh-CN" altLang="en-US" sz="2400" dirty="0" smtClean="0"/>
              <a:t>显现．摩西观看、不料、荆棘被火烧着、却没有烧毁。 摩西说、我要过去看这大异象、这荆棘为何没有烧坏呢。（出埃及记 </a:t>
            </a:r>
            <a:r>
              <a:rPr lang="en-US" altLang="zh-CN" sz="2400" dirty="0" smtClean="0"/>
              <a:t>3</a:t>
            </a:r>
            <a:r>
              <a:rPr lang="zh-CN" altLang="en-US" sz="2400" dirty="0" smtClean="0"/>
              <a:t>：</a:t>
            </a:r>
            <a:r>
              <a:rPr lang="en-US" altLang="zh-CN" sz="2400" dirty="0" smtClean="0"/>
              <a:t>2-3</a:t>
            </a:r>
            <a:r>
              <a:rPr lang="zh-CN" altLang="en-US" sz="2400" dirty="0" smtClean="0"/>
              <a:t>）</a:t>
            </a:r>
            <a:endParaRPr lang="en-US" altLang="zh-CN" sz="2400" dirty="0" smtClean="0"/>
          </a:p>
          <a:p>
            <a:r>
              <a:rPr lang="zh-CN" altLang="en-US" sz="2400" dirty="0" smtClean="0"/>
              <a:t> </a:t>
            </a:r>
            <a:r>
              <a:rPr lang="zh-CN" altLang="en-US" sz="2400" dirty="0"/>
              <a:t>耶和华　神将</a:t>
            </a:r>
            <a:r>
              <a:rPr lang="zh-CN" altLang="en-US" sz="2800" b="1" dirty="0">
                <a:solidFill>
                  <a:srgbClr val="FF0000"/>
                </a:solidFill>
              </a:rPr>
              <a:t>那人</a:t>
            </a:r>
            <a:r>
              <a:rPr lang="zh-CN" altLang="en-US" sz="2400" dirty="0"/>
              <a:t>安置在伊甸园、使他修理看守。（创世纪 </a:t>
            </a:r>
            <a:r>
              <a:rPr lang="en-US" altLang="zh-CN" sz="2400" dirty="0"/>
              <a:t>2</a:t>
            </a:r>
            <a:r>
              <a:rPr lang="zh-CN" altLang="en-US" sz="2400" dirty="0"/>
              <a:t>：</a:t>
            </a:r>
            <a:r>
              <a:rPr lang="en-US" altLang="zh-CN" sz="2400" dirty="0"/>
              <a:t>15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r>
              <a:rPr lang="zh-CN" altLang="en-US" sz="2400" dirty="0"/>
              <a:t>你们作妻子的、当顺服自己的丈夫、如同顺服主． 因为</a:t>
            </a:r>
            <a:r>
              <a:rPr lang="zh-CN" altLang="en-US" sz="2400" b="1" dirty="0">
                <a:solidFill>
                  <a:srgbClr val="FF0000"/>
                </a:solidFill>
              </a:rPr>
              <a:t>丈夫是妻子的头</a:t>
            </a:r>
            <a:r>
              <a:rPr lang="zh-CN" altLang="en-US" sz="2400" dirty="0"/>
              <a:t>、如同基督是教会的头．他又是教会全体的救主</a:t>
            </a:r>
            <a:r>
              <a:rPr lang="zh-CN" altLang="en-US" sz="2400" dirty="0" smtClean="0"/>
              <a:t>。（以弗所书 </a:t>
            </a:r>
            <a:r>
              <a:rPr lang="en-US" altLang="zh-CN" sz="2400" dirty="0" smtClean="0"/>
              <a:t>5</a:t>
            </a:r>
            <a:r>
              <a:rPr lang="zh-CN" altLang="en-US" sz="2400" dirty="0"/>
              <a:t>：</a:t>
            </a:r>
            <a:r>
              <a:rPr lang="en-US" altLang="zh-CN" sz="2400" dirty="0" smtClean="0"/>
              <a:t>22</a:t>
            </a:r>
            <a:r>
              <a:rPr lang="zh-CN" altLang="en-US" sz="2400" dirty="0" smtClean="0"/>
              <a:t>）</a:t>
            </a:r>
            <a:endParaRPr lang="en-US" altLang="zh-CN" sz="2400" dirty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970789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4706" y="922153"/>
            <a:ext cx="8761413" cy="706964"/>
          </a:xfrm>
        </p:spPr>
        <p:txBody>
          <a:bodyPr/>
          <a:lstStyle/>
          <a:p>
            <a:r>
              <a:rPr lang="zh-CN" altLang="en-US" sz="5400" b="1" dirty="0">
                <a:solidFill>
                  <a:schemeClr val="bg1"/>
                </a:solidFill>
              </a:rPr>
              <a:t>妻子彰显神荣耀的途径</a:t>
            </a:r>
            <a:endParaRPr lang="en-SG" sz="54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7398090"/>
              </p:ext>
            </p:extLst>
          </p:nvPr>
        </p:nvGraphicFramePr>
        <p:xfrm>
          <a:off x="0" y="1360195"/>
          <a:ext cx="11964473" cy="4741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3414281" y="5543110"/>
            <a:ext cx="4358886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属灵的代表论</a:t>
            </a:r>
            <a:endParaRPr lang="en-SG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3561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985" y="819122"/>
            <a:ext cx="8761413" cy="706964"/>
          </a:xfrm>
        </p:spPr>
        <p:txBody>
          <a:bodyPr/>
          <a:lstStyle/>
          <a:p>
            <a:r>
              <a:rPr lang="zh-CN" altLang="en-US" sz="5400" b="1" dirty="0">
                <a:solidFill>
                  <a:schemeClr val="bg1"/>
                </a:solidFill>
              </a:rPr>
              <a:t>与荣耀失之交臂</a:t>
            </a:r>
            <a:endParaRPr lang="en-SG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951" y="2254298"/>
            <a:ext cx="11221643" cy="460370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 安全感    </a:t>
            </a:r>
            <a:r>
              <a:rPr lang="en-US" altLang="zh-CN" sz="2800" dirty="0" smtClean="0"/>
              <a:t>--- </a:t>
            </a:r>
            <a:r>
              <a:rPr lang="zh-CN" altLang="en-US" sz="2800" dirty="0" smtClean="0"/>
              <a:t>遥远的咒诅  （ 创世纪 </a:t>
            </a:r>
            <a:r>
              <a:rPr lang="en-US" altLang="zh-CN" sz="2800" dirty="0" smtClean="0"/>
              <a:t>3</a:t>
            </a:r>
            <a:r>
              <a:rPr lang="zh-CN" altLang="en-US" sz="2800" dirty="0" smtClean="0"/>
              <a:t>： </a:t>
            </a:r>
            <a:r>
              <a:rPr lang="en-US" altLang="zh-CN" sz="2800" dirty="0" smtClean="0"/>
              <a:t>16 </a:t>
            </a:r>
            <a:r>
              <a:rPr lang="zh-CN" altLang="en-US" sz="2800" dirty="0" smtClean="0"/>
              <a:t>）</a:t>
            </a:r>
            <a:endParaRPr lang="en-US" altLang="zh-CN" sz="2800" dirty="0" smtClean="0"/>
          </a:p>
          <a:p>
            <a:r>
              <a:rPr lang="zh-CN" altLang="en-US" sz="2800" dirty="0"/>
              <a:t> </a:t>
            </a:r>
            <a:r>
              <a:rPr lang="zh-CN" altLang="en-US" sz="2800" dirty="0" smtClean="0"/>
              <a:t>父爱 </a:t>
            </a:r>
            <a:r>
              <a:rPr lang="en-US" altLang="zh-CN" sz="2800" dirty="0" smtClean="0"/>
              <a:t>VS </a:t>
            </a:r>
            <a:r>
              <a:rPr lang="zh-CN" altLang="en-US" sz="2800" dirty="0" smtClean="0"/>
              <a:t>母爱 ：彩虹之家 </a:t>
            </a:r>
            <a:r>
              <a:rPr lang="en-US" altLang="zh-CN" sz="2800" dirty="0" smtClean="0"/>
              <a:t>VS PPH 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- </a:t>
            </a:r>
            <a:r>
              <a:rPr lang="zh-CN" altLang="en-US" sz="2800" dirty="0" smtClean="0"/>
              <a:t>老我的罪性 </a:t>
            </a:r>
            <a:r>
              <a:rPr lang="en-US" altLang="zh-CN" sz="2800" dirty="0" smtClean="0"/>
              <a:t>: </a:t>
            </a:r>
            <a:r>
              <a:rPr lang="zh-CN" altLang="en-US" sz="2800" dirty="0" smtClean="0"/>
              <a:t>好面子</a:t>
            </a:r>
            <a:endParaRPr lang="en-US" altLang="zh-CN" sz="2800" dirty="0" smtClean="0"/>
          </a:p>
          <a:p>
            <a:r>
              <a:rPr lang="zh-CN" altLang="en-US" sz="2800" dirty="0"/>
              <a:t> </a:t>
            </a:r>
            <a:r>
              <a:rPr lang="zh-CN" altLang="en-US" sz="2800" dirty="0" smtClean="0"/>
              <a:t>女人的蓝图  </a:t>
            </a:r>
            <a:r>
              <a:rPr lang="en-US" altLang="zh-CN" sz="2800" dirty="0" smtClean="0"/>
              <a:t>VS </a:t>
            </a:r>
            <a:r>
              <a:rPr lang="zh-CN" altLang="en-US" sz="2800" dirty="0" smtClean="0"/>
              <a:t>神的蓝图 </a:t>
            </a:r>
            <a:r>
              <a:rPr lang="en-US" altLang="zh-CN" sz="2800" dirty="0" smtClean="0"/>
              <a:t>- </a:t>
            </a:r>
            <a:r>
              <a:rPr lang="zh-CN" altLang="en-US" sz="2800" dirty="0" smtClean="0"/>
              <a:t> 老我的罪性： 好强</a:t>
            </a:r>
            <a:endParaRPr lang="en-US" altLang="zh-CN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zh-CN" altLang="en-US" sz="2800" dirty="0"/>
              <a:t>（ 创世纪 </a:t>
            </a:r>
            <a:r>
              <a:rPr lang="en-US" altLang="zh-CN" sz="2800" dirty="0"/>
              <a:t>3</a:t>
            </a:r>
            <a:r>
              <a:rPr lang="zh-CN" altLang="en-US" sz="2800" dirty="0"/>
              <a:t>： </a:t>
            </a:r>
            <a:r>
              <a:rPr lang="en-US" altLang="zh-CN" sz="2800" dirty="0"/>
              <a:t>16 </a:t>
            </a:r>
            <a:r>
              <a:rPr lang="zh-CN" altLang="en-US" sz="2800" dirty="0"/>
              <a:t>）</a:t>
            </a:r>
            <a:endParaRPr lang="en-US" altLang="zh-CN" sz="2800" dirty="0"/>
          </a:p>
          <a:p>
            <a:pPr marL="0" indent="0">
              <a:buNone/>
            </a:pPr>
            <a:r>
              <a:rPr lang="zh-CN" altLang="en-US" sz="2800" dirty="0" smtClean="0"/>
              <a:t>又对女人说：“我必多多加增你怀胎的苦楚， 你生产儿女必多受苦楚。 你必</a:t>
            </a:r>
            <a:r>
              <a:rPr lang="zh-CN" altLang="en-US" sz="3200" b="1" dirty="0" smtClean="0">
                <a:solidFill>
                  <a:srgbClr val="FFC000"/>
                </a:solidFill>
              </a:rPr>
              <a:t>恋慕</a:t>
            </a:r>
            <a:r>
              <a:rPr lang="zh-CN" altLang="en-US" sz="2800" dirty="0" smtClean="0"/>
              <a:t>你丈夫， 你丈夫必管辖你。 ”</a:t>
            </a:r>
            <a:endParaRPr lang="en-US" sz="2800" dirty="0"/>
          </a:p>
          <a:p>
            <a:pPr marL="0" indent="0">
              <a:buNone/>
            </a:pPr>
            <a:r>
              <a:rPr lang="zh-CN" altLang="en-US" sz="2800" dirty="0" smtClean="0"/>
              <a:t>恋慕： </a:t>
            </a:r>
            <a:r>
              <a:rPr lang="en-US" altLang="zh-CN" sz="2800" dirty="0" smtClean="0"/>
              <a:t>run after or run over </a:t>
            </a:r>
            <a:endParaRPr lang="en-SG" sz="2800" dirty="0"/>
          </a:p>
        </p:txBody>
      </p:sp>
    </p:spTree>
    <p:extLst>
      <p:ext uri="{BB962C8B-B14F-4D97-AF65-F5344CB8AC3E}">
        <p14:creationId xmlns:p14="http://schemas.microsoft.com/office/powerpoint/2010/main" val="395657505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5400" b="1" dirty="0">
                <a:solidFill>
                  <a:schemeClr val="bg1"/>
                </a:solidFill>
              </a:rPr>
              <a:t>惨痛的代价</a:t>
            </a:r>
            <a:endParaRPr lang="en-SG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678" y="2345923"/>
            <a:ext cx="8825659" cy="3416300"/>
          </a:xfrm>
        </p:spPr>
        <p:txBody>
          <a:bodyPr>
            <a:normAutofit/>
          </a:bodyPr>
          <a:lstStyle/>
          <a:p>
            <a:r>
              <a:rPr lang="zh-CN" altLang="en-US" sz="2400" b="1" dirty="0" smtClean="0"/>
              <a:t>属灵错位：  无头 </a:t>
            </a:r>
            <a:r>
              <a:rPr lang="en-US" altLang="zh-CN" sz="2400" b="1" dirty="0" smtClean="0"/>
              <a:t>--------</a:t>
            </a:r>
            <a:r>
              <a:rPr lang="zh-CN" altLang="en-US" sz="2400" b="1" dirty="0" smtClean="0"/>
              <a:t> 魔头</a:t>
            </a:r>
            <a:r>
              <a:rPr lang="en-US" altLang="zh-CN" sz="2400" b="1" dirty="0" smtClean="0"/>
              <a:t>----------</a:t>
            </a:r>
            <a:r>
              <a:rPr lang="zh-CN" altLang="en-US" sz="2400" b="1" dirty="0" smtClean="0"/>
              <a:t>拉下头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两败俱伤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家庭分裂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教会亏损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魔鬼</a:t>
            </a:r>
            <a:r>
              <a:rPr lang="zh-CN" altLang="en-US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暂时</a:t>
            </a:r>
            <a:r>
              <a:rPr lang="zh-CN" altLang="en-US" sz="2400" b="1" dirty="0" smtClean="0"/>
              <a:t>得逞</a:t>
            </a:r>
            <a:endParaRPr lang="en-SG" sz="2400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1573093" y="3361384"/>
            <a:ext cx="10501128" cy="4129227"/>
            <a:chOff x="1573093" y="3361384"/>
            <a:chExt cx="10501128" cy="4129227"/>
          </a:xfrm>
        </p:grpSpPr>
        <p:graphicFrame>
          <p:nvGraphicFramePr>
            <p:cNvPr id="5" name="Diagram 4"/>
            <p:cNvGraphicFramePr/>
            <p:nvPr>
              <p:extLst>
                <p:ext uri="{D42A27DB-BD31-4B8C-83A1-F6EECF244321}">
                  <p14:modId xmlns:p14="http://schemas.microsoft.com/office/powerpoint/2010/main" val="64758009"/>
                </p:ext>
              </p:extLst>
            </p:nvPr>
          </p:nvGraphicFramePr>
          <p:xfrm>
            <a:off x="3477296" y="3361384"/>
            <a:ext cx="6993228" cy="412922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6" name="Rectangle 5"/>
            <p:cNvSpPr/>
            <p:nvPr/>
          </p:nvSpPr>
          <p:spPr>
            <a:xfrm>
              <a:off x="1573093" y="5053714"/>
              <a:ext cx="1576072" cy="92333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zh-CN" altLang="en-US" sz="5400" b="1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</a:rPr>
                <a:t>祝福</a:t>
              </a:r>
              <a:endPara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0498149" y="5019199"/>
              <a:ext cx="1576072" cy="92333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zh-CN" altLang="en-US" sz="5400" b="1" cap="none" spc="0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</a:rPr>
                <a:t>咒</a:t>
              </a:r>
              <a:r>
                <a:rPr lang="zh-CN" altLang="en-US" sz="54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</a:rPr>
                <a:t>诅</a:t>
              </a:r>
              <a:endPara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126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5400" b="1" dirty="0">
                <a:solidFill>
                  <a:schemeClr val="bg1"/>
                </a:solidFill>
              </a:rPr>
              <a:t>决处逢生</a:t>
            </a:r>
            <a:endParaRPr lang="en-SG" sz="54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1797" y="3624157"/>
            <a:ext cx="8749511" cy="120032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7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人的尽头， 神的开头</a:t>
            </a:r>
            <a:endParaRPr lang="en-SG" sz="7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054827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1871</TotalTime>
  <Words>1126</Words>
  <Application>Microsoft Office PowerPoint</Application>
  <PresentationFormat>Custom</PresentationFormat>
  <Paragraphs>134</Paragraphs>
  <Slides>21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Ion Boardroom</vt:lpstr>
      <vt:lpstr>    荣耀的帮助者</vt:lpstr>
      <vt:lpstr>PowerPoint Presentation</vt:lpstr>
      <vt:lpstr>荣耀</vt:lpstr>
      <vt:lpstr>字义辨析</vt:lpstr>
      <vt:lpstr>人的使命和属灵次序</vt:lpstr>
      <vt:lpstr>妻子彰显神荣耀的途径</vt:lpstr>
      <vt:lpstr>与荣耀失之交臂</vt:lpstr>
      <vt:lpstr>惨痛的代价</vt:lpstr>
      <vt:lpstr>决处逢生</vt:lpstr>
      <vt:lpstr>领受恩典介入，恢复属灵次序</vt:lpstr>
      <vt:lpstr>生命蜕变</vt:lpstr>
      <vt:lpstr>合一的帮助</vt:lpstr>
      <vt:lpstr>合一的途径</vt:lpstr>
      <vt:lpstr>如何落地</vt:lpstr>
      <vt:lpstr>合一的帮助</vt:lpstr>
      <vt:lpstr>如何帮助</vt:lpstr>
      <vt:lpstr>如何帮助</vt:lpstr>
      <vt:lpstr>如何帮助</vt:lpstr>
      <vt:lpstr>帮助者</vt:lpstr>
      <vt:lpstr>如何达到</vt:lpstr>
      <vt:lpstr>荣耀的帮助者，同承生命之恩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荣耀的帮助者</dc:title>
  <dc:creator>Zhao Wan Zhen (TTSH)</dc:creator>
  <cp:lastModifiedBy>MOE</cp:lastModifiedBy>
  <cp:revision>62</cp:revision>
  <dcterms:created xsi:type="dcterms:W3CDTF">2015-06-07T02:01:23Z</dcterms:created>
  <dcterms:modified xsi:type="dcterms:W3CDTF">2015-12-06T06:28:01Z</dcterms:modified>
</cp:coreProperties>
</file>